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0" r:id="rId6"/>
    <p:sldId id="296" r:id="rId7"/>
    <p:sldId id="297" r:id="rId8"/>
    <p:sldId id="312" r:id="rId9"/>
    <p:sldId id="311" r:id="rId10"/>
    <p:sldId id="313" r:id="rId11"/>
    <p:sldId id="314" r:id="rId12"/>
    <p:sldId id="315" r:id="rId13"/>
    <p:sldId id="316" r:id="rId14"/>
    <p:sldId id="301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50" y="102"/>
      </p:cViewPr>
      <p:guideLst/>
    </p:cSldViewPr>
  </p:slideViewPr>
  <p:outlineViewPr>
    <p:cViewPr>
      <p:scale>
        <a:sx n="33" d="100"/>
        <a:sy n="33" d="100"/>
      </p:scale>
      <p:origin x="0" y="-392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08E70-90F9-4D3E-8BDB-E2553EC1228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9E95DF-EF27-440F-8AEA-9FBF2ABFA3A4}">
      <dgm:prSet/>
      <dgm:spPr/>
      <dgm:t>
        <a:bodyPr/>
        <a:lstStyle/>
        <a:p>
          <a:pPr>
            <a:defRPr cap="all"/>
          </a:pPr>
          <a:r>
            <a:rPr lang="en-US"/>
            <a:t>Growth strategy</a:t>
          </a:r>
        </a:p>
      </dgm:t>
    </dgm:pt>
    <dgm:pt modelId="{A3921F7C-E279-4123-BB60-40D294226111}" type="parTrans" cxnId="{4268122F-7775-459B-A256-D38E3F8192DF}">
      <dgm:prSet/>
      <dgm:spPr/>
      <dgm:t>
        <a:bodyPr/>
        <a:lstStyle/>
        <a:p>
          <a:endParaRPr lang="en-US"/>
        </a:p>
      </dgm:t>
    </dgm:pt>
    <dgm:pt modelId="{B80C3A22-1DC4-442C-B709-EF7E54DF40DD}" type="sibTrans" cxnId="{4268122F-7775-459B-A256-D38E3F8192DF}">
      <dgm:prSet/>
      <dgm:spPr/>
      <dgm:t>
        <a:bodyPr/>
        <a:lstStyle/>
        <a:p>
          <a:endParaRPr lang="en-US"/>
        </a:p>
      </dgm:t>
    </dgm:pt>
    <dgm:pt modelId="{266AA891-424A-4E74-9F37-7C0A8DACEB4A}">
      <dgm:prSet/>
      <dgm:spPr/>
      <dgm:t>
        <a:bodyPr/>
        <a:lstStyle/>
        <a:p>
          <a:pPr>
            <a:defRPr cap="all"/>
          </a:pPr>
          <a:r>
            <a:rPr lang="en-US"/>
            <a:t>Market analysis</a:t>
          </a:r>
        </a:p>
      </dgm:t>
    </dgm:pt>
    <dgm:pt modelId="{0CACD0B6-D37C-4F96-8C12-62C1463BDEF3}" type="parTrans" cxnId="{153C8425-4C8A-4A58-B607-16488206BB73}">
      <dgm:prSet/>
      <dgm:spPr/>
      <dgm:t>
        <a:bodyPr/>
        <a:lstStyle/>
        <a:p>
          <a:endParaRPr lang="en-US"/>
        </a:p>
      </dgm:t>
    </dgm:pt>
    <dgm:pt modelId="{D6A49A7D-1673-4A90-8021-EBC31728BE24}" type="sibTrans" cxnId="{153C8425-4C8A-4A58-B607-16488206BB73}">
      <dgm:prSet/>
      <dgm:spPr/>
      <dgm:t>
        <a:bodyPr/>
        <a:lstStyle/>
        <a:p>
          <a:endParaRPr lang="en-US"/>
        </a:p>
      </dgm:t>
    </dgm:pt>
    <dgm:pt modelId="{532A99B6-11DF-48F9-A6D3-702D71E7E678}">
      <dgm:prSet/>
      <dgm:spPr/>
      <dgm:t>
        <a:bodyPr/>
        <a:lstStyle/>
        <a:p>
          <a:pPr>
            <a:defRPr cap="all"/>
          </a:pPr>
          <a:r>
            <a:rPr lang="en-US"/>
            <a:t>Financial overview</a:t>
          </a:r>
        </a:p>
      </dgm:t>
    </dgm:pt>
    <dgm:pt modelId="{2B420AB6-096E-4E43-AD86-A9DEAA4647A1}" type="parTrans" cxnId="{D1CB3C0A-747E-4D21-8C8E-4BA03BCE8D0C}">
      <dgm:prSet/>
      <dgm:spPr/>
      <dgm:t>
        <a:bodyPr/>
        <a:lstStyle/>
        <a:p>
          <a:endParaRPr lang="en-US"/>
        </a:p>
      </dgm:t>
    </dgm:pt>
    <dgm:pt modelId="{E7D7520C-BE86-400F-BBAF-39C287E5DABB}" type="sibTrans" cxnId="{D1CB3C0A-747E-4D21-8C8E-4BA03BCE8D0C}">
      <dgm:prSet/>
      <dgm:spPr/>
      <dgm:t>
        <a:bodyPr/>
        <a:lstStyle/>
        <a:p>
          <a:endParaRPr lang="en-US"/>
        </a:p>
      </dgm:t>
    </dgm:pt>
    <dgm:pt modelId="{EB9643A1-0D1C-4623-B22B-D22BF8C575D6}">
      <dgm:prSet/>
      <dgm:spPr/>
      <dgm:t>
        <a:bodyPr/>
        <a:lstStyle/>
        <a:p>
          <a:pPr>
            <a:defRPr cap="all"/>
          </a:pPr>
          <a:r>
            <a:rPr lang="en-US"/>
            <a:t>Innovative solutions</a:t>
          </a:r>
        </a:p>
      </dgm:t>
    </dgm:pt>
    <dgm:pt modelId="{7E85C488-7EF4-45AA-9B52-C1A7B8F1F184}" type="parTrans" cxnId="{026E22E4-12BA-43F0-A061-75E4538672F5}">
      <dgm:prSet/>
      <dgm:spPr/>
      <dgm:t>
        <a:bodyPr/>
        <a:lstStyle/>
        <a:p>
          <a:endParaRPr lang="en-US"/>
        </a:p>
      </dgm:t>
    </dgm:pt>
    <dgm:pt modelId="{2994515E-859E-4E0F-9873-78E8F5A44132}" type="sibTrans" cxnId="{026E22E4-12BA-43F0-A061-75E4538672F5}">
      <dgm:prSet/>
      <dgm:spPr/>
      <dgm:t>
        <a:bodyPr/>
        <a:lstStyle/>
        <a:p>
          <a:endParaRPr lang="en-US"/>
        </a:p>
      </dgm:t>
    </dgm:pt>
    <dgm:pt modelId="{E57904C5-F1D9-47B2-863A-0AA3E6E01808}">
      <dgm:prSet/>
      <dgm:spPr/>
      <dgm:t>
        <a:bodyPr/>
        <a:lstStyle/>
        <a:p>
          <a:pPr>
            <a:defRPr cap="all"/>
          </a:pPr>
          <a:r>
            <a:rPr lang="en-US"/>
            <a:t>Future initiatives</a:t>
          </a:r>
        </a:p>
      </dgm:t>
    </dgm:pt>
    <dgm:pt modelId="{E895AD83-46EC-4BB8-B076-E98F7DD40A54}" type="parTrans" cxnId="{07C25A0F-9D37-480A-AA7C-BCF38536D192}">
      <dgm:prSet/>
      <dgm:spPr/>
      <dgm:t>
        <a:bodyPr/>
        <a:lstStyle/>
        <a:p>
          <a:endParaRPr lang="en-US"/>
        </a:p>
      </dgm:t>
    </dgm:pt>
    <dgm:pt modelId="{E47C5DC1-CB4B-4B1A-8B66-F935E38A2E71}" type="sibTrans" cxnId="{07C25A0F-9D37-480A-AA7C-BCF38536D192}">
      <dgm:prSet/>
      <dgm:spPr/>
      <dgm:t>
        <a:bodyPr/>
        <a:lstStyle/>
        <a:p>
          <a:endParaRPr lang="en-US"/>
        </a:p>
      </dgm:t>
    </dgm:pt>
    <dgm:pt modelId="{11C33E3A-2604-4A10-8E21-009ECA4C9C05}" type="pres">
      <dgm:prSet presAssocID="{88C08E70-90F9-4D3E-8BDB-E2553EC12286}" presName="root" presStyleCnt="0">
        <dgm:presLayoutVars>
          <dgm:dir/>
          <dgm:resizeHandles val="exact"/>
        </dgm:presLayoutVars>
      </dgm:prSet>
      <dgm:spPr/>
    </dgm:pt>
    <dgm:pt modelId="{FABED00B-DFF6-4980-AF1D-496A722E30D8}" type="pres">
      <dgm:prSet presAssocID="{079E95DF-EF27-440F-8AEA-9FBF2ABFA3A4}" presName="compNode" presStyleCnt="0"/>
      <dgm:spPr/>
    </dgm:pt>
    <dgm:pt modelId="{F241C2DB-F7FC-4C12-BB85-ABC7E06A66B5}" type="pres">
      <dgm:prSet presAssocID="{079E95DF-EF27-440F-8AEA-9FBF2ABFA3A4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F1A2224-1B1C-430E-A001-C06B40288310}" type="pres">
      <dgm:prSet presAssocID="{079E95DF-EF27-440F-8AEA-9FBF2ABFA3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80A95B9-1A55-412D-BB9F-583F2A0A4A65}" type="pres">
      <dgm:prSet presAssocID="{079E95DF-EF27-440F-8AEA-9FBF2ABFA3A4}" presName="spaceRect" presStyleCnt="0"/>
      <dgm:spPr/>
    </dgm:pt>
    <dgm:pt modelId="{1AE05195-7E68-4589-8DD6-4EC46FCF9517}" type="pres">
      <dgm:prSet presAssocID="{079E95DF-EF27-440F-8AEA-9FBF2ABFA3A4}" presName="textRect" presStyleLbl="revTx" presStyleIdx="0" presStyleCnt="5">
        <dgm:presLayoutVars>
          <dgm:chMax val="1"/>
          <dgm:chPref val="1"/>
        </dgm:presLayoutVars>
      </dgm:prSet>
      <dgm:spPr/>
    </dgm:pt>
    <dgm:pt modelId="{E7398FB3-40C0-48D5-893B-55CD6B4D9029}" type="pres">
      <dgm:prSet presAssocID="{B80C3A22-1DC4-442C-B709-EF7E54DF40DD}" presName="sibTrans" presStyleCnt="0"/>
      <dgm:spPr/>
    </dgm:pt>
    <dgm:pt modelId="{88043C63-2F2D-458B-B807-E18C0CE1B9EB}" type="pres">
      <dgm:prSet presAssocID="{266AA891-424A-4E74-9F37-7C0A8DACEB4A}" presName="compNode" presStyleCnt="0"/>
      <dgm:spPr/>
    </dgm:pt>
    <dgm:pt modelId="{15806D7D-ACB5-4099-9BFF-EB4C07A878D4}" type="pres">
      <dgm:prSet presAssocID="{266AA891-424A-4E74-9F37-7C0A8DACEB4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C1950B6-6340-4026-9D18-C4730B825455}" type="pres">
      <dgm:prSet presAssocID="{266AA891-424A-4E74-9F37-7C0A8DACEB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0FF55C8-1BCB-46A1-9756-32B6DB6F6443}" type="pres">
      <dgm:prSet presAssocID="{266AA891-424A-4E74-9F37-7C0A8DACEB4A}" presName="spaceRect" presStyleCnt="0"/>
      <dgm:spPr/>
    </dgm:pt>
    <dgm:pt modelId="{DCDEB601-9E02-40D2-AA45-5C917B36EECC}" type="pres">
      <dgm:prSet presAssocID="{266AA891-424A-4E74-9F37-7C0A8DACEB4A}" presName="textRect" presStyleLbl="revTx" presStyleIdx="1" presStyleCnt="5">
        <dgm:presLayoutVars>
          <dgm:chMax val="1"/>
          <dgm:chPref val="1"/>
        </dgm:presLayoutVars>
      </dgm:prSet>
      <dgm:spPr/>
    </dgm:pt>
    <dgm:pt modelId="{D514B217-7E46-46C5-A9F0-883857EAA703}" type="pres">
      <dgm:prSet presAssocID="{D6A49A7D-1673-4A90-8021-EBC31728BE24}" presName="sibTrans" presStyleCnt="0"/>
      <dgm:spPr/>
    </dgm:pt>
    <dgm:pt modelId="{994F90CC-5D43-412A-BDA0-AFB53623F383}" type="pres">
      <dgm:prSet presAssocID="{532A99B6-11DF-48F9-A6D3-702D71E7E678}" presName="compNode" presStyleCnt="0"/>
      <dgm:spPr/>
    </dgm:pt>
    <dgm:pt modelId="{BE2F8883-A6E8-4331-AFC5-E46A39323D01}" type="pres">
      <dgm:prSet presAssocID="{532A99B6-11DF-48F9-A6D3-702D71E7E67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53FFBAF-46EC-475A-AA34-CEE603F53BAD}" type="pres">
      <dgm:prSet presAssocID="{532A99B6-11DF-48F9-A6D3-702D71E7E6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647F6CC-FDAF-4DAB-B05C-1D7EBD392062}" type="pres">
      <dgm:prSet presAssocID="{532A99B6-11DF-48F9-A6D3-702D71E7E678}" presName="spaceRect" presStyleCnt="0"/>
      <dgm:spPr/>
    </dgm:pt>
    <dgm:pt modelId="{E3F3F82D-E853-4649-90D7-523E3FF4AD2F}" type="pres">
      <dgm:prSet presAssocID="{532A99B6-11DF-48F9-A6D3-702D71E7E678}" presName="textRect" presStyleLbl="revTx" presStyleIdx="2" presStyleCnt="5">
        <dgm:presLayoutVars>
          <dgm:chMax val="1"/>
          <dgm:chPref val="1"/>
        </dgm:presLayoutVars>
      </dgm:prSet>
      <dgm:spPr/>
    </dgm:pt>
    <dgm:pt modelId="{7A3CF27B-689E-4034-BFEC-C68B97750271}" type="pres">
      <dgm:prSet presAssocID="{E7D7520C-BE86-400F-BBAF-39C287E5DABB}" presName="sibTrans" presStyleCnt="0"/>
      <dgm:spPr/>
    </dgm:pt>
    <dgm:pt modelId="{1A16FE22-4653-461B-A11E-A0FDCF60C14B}" type="pres">
      <dgm:prSet presAssocID="{EB9643A1-0D1C-4623-B22B-D22BF8C575D6}" presName="compNode" presStyleCnt="0"/>
      <dgm:spPr/>
    </dgm:pt>
    <dgm:pt modelId="{8BF09FBB-6EA8-4A9F-AE81-A3EFB50F292D}" type="pres">
      <dgm:prSet presAssocID="{EB9643A1-0D1C-4623-B22B-D22BF8C575D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D10F8E3-1B1E-4D67-A154-56E3C8C3262A}" type="pres">
      <dgm:prSet presAssocID="{EB9643A1-0D1C-4623-B22B-D22BF8C575D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33DBC64-6E69-4FE5-A2D7-A3264B047585}" type="pres">
      <dgm:prSet presAssocID="{EB9643A1-0D1C-4623-B22B-D22BF8C575D6}" presName="spaceRect" presStyleCnt="0"/>
      <dgm:spPr/>
    </dgm:pt>
    <dgm:pt modelId="{BB8B0ADB-915C-4043-9472-850C14CECB00}" type="pres">
      <dgm:prSet presAssocID="{EB9643A1-0D1C-4623-B22B-D22BF8C575D6}" presName="textRect" presStyleLbl="revTx" presStyleIdx="3" presStyleCnt="5">
        <dgm:presLayoutVars>
          <dgm:chMax val="1"/>
          <dgm:chPref val="1"/>
        </dgm:presLayoutVars>
      </dgm:prSet>
      <dgm:spPr/>
    </dgm:pt>
    <dgm:pt modelId="{BCC5D372-0AA2-4EB8-ADB7-CF82E17FD0D8}" type="pres">
      <dgm:prSet presAssocID="{2994515E-859E-4E0F-9873-78E8F5A44132}" presName="sibTrans" presStyleCnt="0"/>
      <dgm:spPr/>
    </dgm:pt>
    <dgm:pt modelId="{60D3BA63-2AC8-48F5-B825-8B51FA58A9F1}" type="pres">
      <dgm:prSet presAssocID="{E57904C5-F1D9-47B2-863A-0AA3E6E01808}" presName="compNode" presStyleCnt="0"/>
      <dgm:spPr/>
    </dgm:pt>
    <dgm:pt modelId="{611A8F65-D24B-4B57-A6C9-E0C2F28B8C57}" type="pres">
      <dgm:prSet presAssocID="{E57904C5-F1D9-47B2-863A-0AA3E6E01808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002519C-1D95-4387-A398-717AD34B763E}" type="pres">
      <dgm:prSet presAssocID="{E57904C5-F1D9-47B2-863A-0AA3E6E0180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01A8C3-AEDD-4AE7-BB88-446A1E1BE881}" type="pres">
      <dgm:prSet presAssocID="{E57904C5-F1D9-47B2-863A-0AA3E6E01808}" presName="spaceRect" presStyleCnt="0"/>
      <dgm:spPr/>
    </dgm:pt>
    <dgm:pt modelId="{7BEEB91B-F370-470D-8364-E09287389544}" type="pres">
      <dgm:prSet presAssocID="{E57904C5-F1D9-47B2-863A-0AA3E6E0180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1CB3C0A-747E-4D21-8C8E-4BA03BCE8D0C}" srcId="{88C08E70-90F9-4D3E-8BDB-E2553EC12286}" destId="{532A99B6-11DF-48F9-A6D3-702D71E7E678}" srcOrd="2" destOrd="0" parTransId="{2B420AB6-096E-4E43-AD86-A9DEAA4647A1}" sibTransId="{E7D7520C-BE86-400F-BBAF-39C287E5DABB}"/>
    <dgm:cxn modelId="{07C25A0F-9D37-480A-AA7C-BCF38536D192}" srcId="{88C08E70-90F9-4D3E-8BDB-E2553EC12286}" destId="{E57904C5-F1D9-47B2-863A-0AA3E6E01808}" srcOrd="4" destOrd="0" parTransId="{E895AD83-46EC-4BB8-B076-E98F7DD40A54}" sibTransId="{E47C5DC1-CB4B-4B1A-8B66-F935E38A2E71}"/>
    <dgm:cxn modelId="{153C8425-4C8A-4A58-B607-16488206BB73}" srcId="{88C08E70-90F9-4D3E-8BDB-E2553EC12286}" destId="{266AA891-424A-4E74-9F37-7C0A8DACEB4A}" srcOrd="1" destOrd="0" parTransId="{0CACD0B6-D37C-4F96-8C12-62C1463BDEF3}" sibTransId="{D6A49A7D-1673-4A90-8021-EBC31728BE24}"/>
    <dgm:cxn modelId="{4268122F-7775-459B-A256-D38E3F8192DF}" srcId="{88C08E70-90F9-4D3E-8BDB-E2553EC12286}" destId="{079E95DF-EF27-440F-8AEA-9FBF2ABFA3A4}" srcOrd="0" destOrd="0" parTransId="{A3921F7C-E279-4123-BB60-40D294226111}" sibTransId="{B80C3A22-1DC4-442C-B709-EF7E54DF40DD}"/>
    <dgm:cxn modelId="{E20D9E45-3E1F-4722-B0FC-50BA0DF545DF}" type="presOf" srcId="{079E95DF-EF27-440F-8AEA-9FBF2ABFA3A4}" destId="{1AE05195-7E68-4589-8DD6-4EC46FCF9517}" srcOrd="0" destOrd="0" presId="urn:microsoft.com/office/officeart/2018/5/layout/IconLeafLabelList"/>
    <dgm:cxn modelId="{91743C72-E0A2-4B4D-BF75-BCEC9C49C9DF}" type="presOf" srcId="{88C08E70-90F9-4D3E-8BDB-E2553EC12286}" destId="{11C33E3A-2604-4A10-8E21-009ECA4C9C05}" srcOrd="0" destOrd="0" presId="urn:microsoft.com/office/officeart/2018/5/layout/IconLeafLabelList"/>
    <dgm:cxn modelId="{14E64052-C63F-40F8-BAA9-91E9DC929967}" type="presOf" srcId="{EB9643A1-0D1C-4623-B22B-D22BF8C575D6}" destId="{BB8B0ADB-915C-4043-9472-850C14CECB00}" srcOrd="0" destOrd="0" presId="urn:microsoft.com/office/officeart/2018/5/layout/IconLeafLabelList"/>
    <dgm:cxn modelId="{4D0EB1BE-F218-46D4-9020-0C9ADB1246E2}" type="presOf" srcId="{E57904C5-F1D9-47B2-863A-0AA3E6E01808}" destId="{7BEEB91B-F370-470D-8364-E09287389544}" srcOrd="0" destOrd="0" presId="urn:microsoft.com/office/officeart/2018/5/layout/IconLeafLabelList"/>
    <dgm:cxn modelId="{026E22E4-12BA-43F0-A061-75E4538672F5}" srcId="{88C08E70-90F9-4D3E-8BDB-E2553EC12286}" destId="{EB9643A1-0D1C-4623-B22B-D22BF8C575D6}" srcOrd="3" destOrd="0" parTransId="{7E85C488-7EF4-45AA-9B52-C1A7B8F1F184}" sibTransId="{2994515E-859E-4E0F-9873-78E8F5A44132}"/>
    <dgm:cxn modelId="{209168E6-813D-46FD-B2D4-0E686F1DEA92}" type="presOf" srcId="{532A99B6-11DF-48F9-A6D3-702D71E7E678}" destId="{E3F3F82D-E853-4649-90D7-523E3FF4AD2F}" srcOrd="0" destOrd="0" presId="urn:microsoft.com/office/officeart/2018/5/layout/IconLeafLabelList"/>
    <dgm:cxn modelId="{CA4DAEE6-EA91-4078-BD38-93ACF098DD7D}" type="presOf" srcId="{266AA891-424A-4E74-9F37-7C0A8DACEB4A}" destId="{DCDEB601-9E02-40D2-AA45-5C917B36EECC}" srcOrd="0" destOrd="0" presId="urn:microsoft.com/office/officeart/2018/5/layout/IconLeafLabelList"/>
    <dgm:cxn modelId="{36CCD180-C19E-4190-A6CB-E7E41B8BB9C0}" type="presParOf" srcId="{11C33E3A-2604-4A10-8E21-009ECA4C9C05}" destId="{FABED00B-DFF6-4980-AF1D-496A722E30D8}" srcOrd="0" destOrd="0" presId="urn:microsoft.com/office/officeart/2018/5/layout/IconLeafLabelList"/>
    <dgm:cxn modelId="{0B305D83-679F-42AA-BE5E-3B51C0C818AE}" type="presParOf" srcId="{FABED00B-DFF6-4980-AF1D-496A722E30D8}" destId="{F241C2DB-F7FC-4C12-BB85-ABC7E06A66B5}" srcOrd="0" destOrd="0" presId="urn:microsoft.com/office/officeart/2018/5/layout/IconLeafLabelList"/>
    <dgm:cxn modelId="{907634C9-53CC-4A03-A5F7-8CDA8ED17053}" type="presParOf" srcId="{FABED00B-DFF6-4980-AF1D-496A722E30D8}" destId="{6F1A2224-1B1C-430E-A001-C06B40288310}" srcOrd="1" destOrd="0" presId="urn:microsoft.com/office/officeart/2018/5/layout/IconLeafLabelList"/>
    <dgm:cxn modelId="{85337955-525E-4817-AE66-7F40CE9FAC0E}" type="presParOf" srcId="{FABED00B-DFF6-4980-AF1D-496A722E30D8}" destId="{D80A95B9-1A55-412D-BB9F-583F2A0A4A65}" srcOrd="2" destOrd="0" presId="urn:microsoft.com/office/officeart/2018/5/layout/IconLeafLabelList"/>
    <dgm:cxn modelId="{1A08C7AC-2CCA-4137-B00E-F0A83C4C42F5}" type="presParOf" srcId="{FABED00B-DFF6-4980-AF1D-496A722E30D8}" destId="{1AE05195-7E68-4589-8DD6-4EC46FCF9517}" srcOrd="3" destOrd="0" presId="urn:microsoft.com/office/officeart/2018/5/layout/IconLeafLabelList"/>
    <dgm:cxn modelId="{E9E2CF78-DD57-4633-986A-F6BD1ED2A329}" type="presParOf" srcId="{11C33E3A-2604-4A10-8E21-009ECA4C9C05}" destId="{E7398FB3-40C0-48D5-893B-55CD6B4D9029}" srcOrd="1" destOrd="0" presId="urn:microsoft.com/office/officeart/2018/5/layout/IconLeafLabelList"/>
    <dgm:cxn modelId="{D786ACE2-BB5C-430D-9D29-7D18B29DBD2F}" type="presParOf" srcId="{11C33E3A-2604-4A10-8E21-009ECA4C9C05}" destId="{88043C63-2F2D-458B-B807-E18C0CE1B9EB}" srcOrd="2" destOrd="0" presId="urn:microsoft.com/office/officeart/2018/5/layout/IconLeafLabelList"/>
    <dgm:cxn modelId="{5D011F5D-AF8E-4F26-BD29-1AED122EDCA5}" type="presParOf" srcId="{88043C63-2F2D-458B-B807-E18C0CE1B9EB}" destId="{15806D7D-ACB5-4099-9BFF-EB4C07A878D4}" srcOrd="0" destOrd="0" presId="urn:microsoft.com/office/officeart/2018/5/layout/IconLeafLabelList"/>
    <dgm:cxn modelId="{959B2EC9-45B3-4821-A2A3-17D3B1F57F11}" type="presParOf" srcId="{88043C63-2F2D-458B-B807-E18C0CE1B9EB}" destId="{AC1950B6-6340-4026-9D18-C4730B825455}" srcOrd="1" destOrd="0" presId="urn:microsoft.com/office/officeart/2018/5/layout/IconLeafLabelList"/>
    <dgm:cxn modelId="{2FCCBA19-CEA3-479B-9034-4CB7C43B7BD6}" type="presParOf" srcId="{88043C63-2F2D-458B-B807-E18C0CE1B9EB}" destId="{10FF55C8-1BCB-46A1-9756-32B6DB6F6443}" srcOrd="2" destOrd="0" presId="urn:microsoft.com/office/officeart/2018/5/layout/IconLeafLabelList"/>
    <dgm:cxn modelId="{C0BE8428-9B74-427E-BDBA-7B74271F8365}" type="presParOf" srcId="{88043C63-2F2D-458B-B807-E18C0CE1B9EB}" destId="{DCDEB601-9E02-40D2-AA45-5C917B36EECC}" srcOrd="3" destOrd="0" presId="urn:microsoft.com/office/officeart/2018/5/layout/IconLeafLabelList"/>
    <dgm:cxn modelId="{2B1817B3-F71A-432F-B096-4AF35E84C0C7}" type="presParOf" srcId="{11C33E3A-2604-4A10-8E21-009ECA4C9C05}" destId="{D514B217-7E46-46C5-A9F0-883857EAA703}" srcOrd="3" destOrd="0" presId="urn:microsoft.com/office/officeart/2018/5/layout/IconLeafLabelList"/>
    <dgm:cxn modelId="{0C178E8C-239C-46CF-813C-E39BA0AC8264}" type="presParOf" srcId="{11C33E3A-2604-4A10-8E21-009ECA4C9C05}" destId="{994F90CC-5D43-412A-BDA0-AFB53623F383}" srcOrd="4" destOrd="0" presId="urn:microsoft.com/office/officeart/2018/5/layout/IconLeafLabelList"/>
    <dgm:cxn modelId="{8E0E29D9-40D0-4705-B6D7-41A71632538D}" type="presParOf" srcId="{994F90CC-5D43-412A-BDA0-AFB53623F383}" destId="{BE2F8883-A6E8-4331-AFC5-E46A39323D01}" srcOrd="0" destOrd="0" presId="urn:microsoft.com/office/officeart/2018/5/layout/IconLeafLabelList"/>
    <dgm:cxn modelId="{EC0C122B-9E16-4B56-AA9D-9B3A5652E5AD}" type="presParOf" srcId="{994F90CC-5D43-412A-BDA0-AFB53623F383}" destId="{753FFBAF-46EC-475A-AA34-CEE603F53BAD}" srcOrd="1" destOrd="0" presId="urn:microsoft.com/office/officeart/2018/5/layout/IconLeafLabelList"/>
    <dgm:cxn modelId="{3800D51F-0619-4CAE-A7CB-443221D493A2}" type="presParOf" srcId="{994F90CC-5D43-412A-BDA0-AFB53623F383}" destId="{5647F6CC-FDAF-4DAB-B05C-1D7EBD392062}" srcOrd="2" destOrd="0" presId="urn:microsoft.com/office/officeart/2018/5/layout/IconLeafLabelList"/>
    <dgm:cxn modelId="{AB6B5E0C-FA05-4BE5-B039-A33184089B4D}" type="presParOf" srcId="{994F90CC-5D43-412A-BDA0-AFB53623F383}" destId="{E3F3F82D-E853-4649-90D7-523E3FF4AD2F}" srcOrd="3" destOrd="0" presId="urn:microsoft.com/office/officeart/2018/5/layout/IconLeafLabelList"/>
    <dgm:cxn modelId="{4382E9D5-90A6-413C-87E8-C38C3EDC7F8B}" type="presParOf" srcId="{11C33E3A-2604-4A10-8E21-009ECA4C9C05}" destId="{7A3CF27B-689E-4034-BFEC-C68B97750271}" srcOrd="5" destOrd="0" presId="urn:microsoft.com/office/officeart/2018/5/layout/IconLeafLabelList"/>
    <dgm:cxn modelId="{7CB8150F-D2E6-4F85-9EE5-7FB9EC1E0B78}" type="presParOf" srcId="{11C33E3A-2604-4A10-8E21-009ECA4C9C05}" destId="{1A16FE22-4653-461B-A11E-A0FDCF60C14B}" srcOrd="6" destOrd="0" presId="urn:microsoft.com/office/officeart/2018/5/layout/IconLeafLabelList"/>
    <dgm:cxn modelId="{4C4CEC2D-084A-4A78-B1A6-BC7216CC182D}" type="presParOf" srcId="{1A16FE22-4653-461B-A11E-A0FDCF60C14B}" destId="{8BF09FBB-6EA8-4A9F-AE81-A3EFB50F292D}" srcOrd="0" destOrd="0" presId="urn:microsoft.com/office/officeart/2018/5/layout/IconLeafLabelList"/>
    <dgm:cxn modelId="{A91352C7-02E5-47EF-A2A7-2AC14D1D4F1A}" type="presParOf" srcId="{1A16FE22-4653-461B-A11E-A0FDCF60C14B}" destId="{CD10F8E3-1B1E-4D67-A154-56E3C8C3262A}" srcOrd="1" destOrd="0" presId="urn:microsoft.com/office/officeart/2018/5/layout/IconLeafLabelList"/>
    <dgm:cxn modelId="{5C43B980-3F4E-449D-B323-D64F7D87E43E}" type="presParOf" srcId="{1A16FE22-4653-461B-A11E-A0FDCF60C14B}" destId="{233DBC64-6E69-4FE5-A2D7-A3264B047585}" srcOrd="2" destOrd="0" presId="urn:microsoft.com/office/officeart/2018/5/layout/IconLeafLabelList"/>
    <dgm:cxn modelId="{F21C1598-2B61-4075-8959-8F40954BA023}" type="presParOf" srcId="{1A16FE22-4653-461B-A11E-A0FDCF60C14B}" destId="{BB8B0ADB-915C-4043-9472-850C14CECB00}" srcOrd="3" destOrd="0" presId="urn:microsoft.com/office/officeart/2018/5/layout/IconLeafLabelList"/>
    <dgm:cxn modelId="{B81FB7C4-EEF3-49CD-9807-EAFC1B75B7D4}" type="presParOf" srcId="{11C33E3A-2604-4A10-8E21-009ECA4C9C05}" destId="{BCC5D372-0AA2-4EB8-ADB7-CF82E17FD0D8}" srcOrd="7" destOrd="0" presId="urn:microsoft.com/office/officeart/2018/5/layout/IconLeafLabelList"/>
    <dgm:cxn modelId="{48E3EA77-01C4-48AC-B062-80377CAD4F42}" type="presParOf" srcId="{11C33E3A-2604-4A10-8E21-009ECA4C9C05}" destId="{60D3BA63-2AC8-48F5-B825-8B51FA58A9F1}" srcOrd="8" destOrd="0" presId="urn:microsoft.com/office/officeart/2018/5/layout/IconLeafLabelList"/>
    <dgm:cxn modelId="{29C5CA15-3CA1-4D67-A7CA-DD7C25634FFE}" type="presParOf" srcId="{60D3BA63-2AC8-48F5-B825-8B51FA58A9F1}" destId="{611A8F65-D24B-4B57-A6C9-E0C2F28B8C57}" srcOrd="0" destOrd="0" presId="urn:microsoft.com/office/officeart/2018/5/layout/IconLeafLabelList"/>
    <dgm:cxn modelId="{E681F538-5904-4BD0-9A25-F925D9FD3F83}" type="presParOf" srcId="{60D3BA63-2AC8-48F5-B825-8B51FA58A9F1}" destId="{5002519C-1D95-4387-A398-717AD34B763E}" srcOrd="1" destOrd="0" presId="urn:microsoft.com/office/officeart/2018/5/layout/IconLeafLabelList"/>
    <dgm:cxn modelId="{0E3D58EA-AEEB-43FC-807A-281F449519BB}" type="presParOf" srcId="{60D3BA63-2AC8-48F5-B825-8B51FA58A9F1}" destId="{CF01A8C3-AEDD-4AE7-BB88-446A1E1BE881}" srcOrd="2" destOrd="0" presId="urn:microsoft.com/office/officeart/2018/5/layout/IconLeafLabelList"/>
    <dgm:cxn modelId="{8991D2DC-062C-4E44-BA6E-933594BADBAA}" type="presParOf" srcId="{60D3BA63-2AC8-48F5-B825-8B51FA58A9F1}" destId="{7BEEB91B-F370-470D-8364-E0928738954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29029-418A-4776-A23A-611D427B6B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E68F112-7946-47D1-AC9E-0E6751ABA344}">
      <dgm:prSet/>
      <dgm:spPr/>
      <dgm:t>
        <a:bodyPr/>
        <a:lstStyle/>
        <a:p>
          <a:r>
            <a:rPr lang="en-US"/>
            <a:t>We have identified important key trends that demand our attention.</a:t>
          </a:r>
        </a:p>
      </dgm:t>
    </dgm:pt>
    <dgm:pt modelId="{717823DD-211D-4D28-A9F7-58E787F5314C}" type="parTrans" cxnId="{AAB6C77D-C534-400B-8824-4FDCFD36BDE2}">
      <dgm:prSet/>
      <dgm:spPr/>
      <dgm:t>
        <a:bodyPr/>
        <a:lstStyle/>
        <a:p>
          <a:endParaRPr lang="en-US"/>
        </a:p>
      </dgm:t>
    </dgm:pt>
    <dgm:pt modelId="{409D7590-07CE-4805-8F45-D32F21651FCD}" type="sibTrans" cxnId="{AAB6C77D-C534-400B-8824-4FDCFD36BDE2}">
      <dgm:prSet/>
      <dgm:spPr/>
      <dgm:t>
        <a:bodyPr/>
        <a:lstStyle/>
        <a:p>
          <a:endParaRPr lang="en-US"/>
        </a:p>
      </dgm:t>
    </dgm:pt>
    <dgm:pt modelId="{CB5B3995-88EE-4DC3-A027-4D0C0014D9E8}">
      <dgm:prSet/>
      <dgm:spPr/>
      <dgm:t>
        <a:bodyPr/>
        <a:lstStyle/>
        <a:p>
          <a:r>
            <a:rPr lang="en-US"/>
            <a:t>Data reveals a steady increase in consumer demand for sustainable products, presenting an opportunity for our eco-friendly offerings.</a:t>
          </a:r>
        </a:p>
      </dgm:t>
    </dgm:pt>
    <dgm:pt modelId="{D3AB3A3D-C80A-4996-A3C3-61469D5CEB2B}" type="parTrans" cxnId="{91FEB115-678B-4BE7-99FB-C6DA937C4EC7}">
      <dgm:prSet/>
      <dgm:spPr/>
      <dgm:t>
        <a:bodyPr/>
        <a:lstStyle/>
        <a:p>
          <a:endParaRPr lang="en-US"/>
        </a:p>
      </dgm:t>
    </dgm:pt>
    <dgm:pt modelId="{014B4EBC-786B-41B7-B9E5-F3595288C73A}" type="sibTrans" cxnId="{91FEB115-678B-4BE7-99FB-C6DA937C4EC7}">
      <dgm:prSet/>
      <dgm:spPr/>
      <dgm:t>
        <a:bodyPr/>
        <a:lstStyle/>
        <a:p>
          <a:endParaRPr lang="en-US"/>
        </a:p>
      </dgm:t>
    </dgm:pt>
    <dgm:pt modelId="{705585C3-F101-4E3C-A11C-043EA9660BC8}">
      <dgm:prSet/>
      <dgm:spPr/>
      <dgm:t>
        <a:bodyPr/>
        <a:lstStyle/>
        <a:p>
          <a:r>
            <a:rPr lang="en-US"/>
            <a:t>Our competitors are now focusing on digital marketing strategies, suggesting a shift in consumer behavior.</a:t>
          </a:r>
        </a:p>
      </dgm:t>
    </dgm:pt>
    <dgm:pt modelId="{BAC1A860-9D08-4012-A19F-4C0311A42FAF}" type="parTrans" cxnId="{2CA5F7A8-4609-4EDF-8886-731A35DA75EC}">
      <dgm:prSet/>
      <dgm:spPr/>
      <dgm:t>
        <a:bodyPr/>
        <a:lstStyle/>
        <a:p>
          <a:endParaRPr lang="en-US"/>
        </a:p>
      </dgm:t>
    </dgm:pt>
    <dgm:pt modelId="{247908EC-4F81-414E-A9B5-7DE02DBE7583}" type="sibTrans" cxnId="{2CA5F7A8-4609-4EDF-8886-731A35DA75EC}">
      <dgm:prSet/>
      <dgm:spPr/>
      <dgm:t>
        <a:bodyPr/>
        <a:lstStyle/>
        <a:p>
          <a:endParaRPr lang="en-US"/>
        </a:p>
      </dgm:t>
    </dgm:pt>
    <dgm:pt modelId="{67A34B8B-B1C8-4720-9CB5-042418C8F69B}">
      <dgm:prSet/>
      <dgm:spPr/>
      <dgm:t>
        <a:bodyPr/>
        <a:lstStyle/>
        <a:p>
          <a:r>
            <a:rPr lang="en-US"/>
            <a:t>Understanding these nuanced dynamics positions us to adapt and capitalize on emerging market preferences.</a:t>
          </a:r>
        </a:p>
      </dgm:t>
    </dgm:pt>
    <dgm:pt modelId="{761BCE89-2590-4FC3-B1DE-3C1294BEFEDC}" type="parTrans" cxnId="{3D9ED013-BC75-40F0-BEFE-313F324B4CDA}">
      <dgm:prSet/>
      <dgm:spPr/>
      <dgm:t>
        <a:bodyPr/>
        <a:lstStyle/>
        <a:p>
          <a:endParaRPr lang="en-US"/>
        </a:p>
      </dgm:t>
    </dgm:pt>
    <dgm:pt modelId="{32ABF7FF-BFFA-40B0-9115-A321A3370948}" type="sibTrans" cxnId="{3D9ED013-BC75-40F0-BEFE-313F324B4CDA}">
      <dgm:prSet/>
      <dgm:spPr/>
      <dgm:t>
        <a:bodyPr/>
        <a:lstStyle/>
        <a:p>
          <a:endParaRPr lang="en-US"/>
        </a:p>
      </dgm:t>
    </dgm:pt>
    <dgm:pt modelId="{C194F812-A422-488F-B3CD-3C55D8AB8F21}" type="pres">
      <dgm:prSet presAssocID="{E6529029-418A-4776-A23A-611D427B6B26}" presName="root" presStyleCnt="0">
        <dgm:presLayoutVars>
          <dgm:dir/>
          <dgm:resizeHandles val="exact"/>
        </dgm:presLayoutVars>
      </dgm:prSet>
      <dgm:spPr/>
    </dgm:pt>
    <dgm:pt modelId="{50258F08-7261-434B-B266-D54A019A964F}" type="pres">
      <dgm:prSet presAssocID="{1E68F112-7946-47D1-AC9E-0E6751ABA344}" presName="compNode" presStyleCnt="0"/>
      <dgm:spPr/>
    </dgm:pt>
    <dgm:pt modelId="{5F917513-3048-47D8-873E-238E0A2E756B}" type="pres">
      <dgm:prSet presAssocID="{1E68F112-7946-47D1-AC9E-0E6751ABA344}" presName="bgRect" presStyleLbl="bgShp" presStyleIdx="0" presStyleCnt="4"/>
      <dgm:spPr/>
    </dgm:pt>
    <dgm:pt modelId="{73D467E0-9B90-4011-8998-3117BEDBAFC5}" type="pres">
      <dgm:prSet presAssocID="{1E68F112-7946-47D1-AC9E-0E6751ABA3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F0A6B6E-7518-4EB8-A7D2-AAD2C144BFE5}" type="pres">
      <dgm:prSet presAssocID="{1E68F112-7946-47D1-AC9E-0E6751ABA344}" presName="spaceRect" presStyleCnt="0"/>
      <dgm:spPr/>
    </dgm:pt>
    <dgm:pt modelId="{30CAB58D-4478-4ADB-9A25-2A1DFD1C6679}" type="pres">
      <dgm:prSet presAssocID="{1E68F112-7946-47D1-AC9E-0E6751ABA344}" presName="parTx" presStyleLbl="revTx" presStyleIdx="0" presStyleCnt="4">
        <dgm:presLayoutVars>
          <dgm:chMax val="0"/>
          <dgm:chPref val="0"/>
        </dgm:presLayoutVars>
      </dgm:prSet>
      <dgm:spPr/>
    </dgm:pt>
    <dgm:pt modelId="{54EEA874-BEBA-4C9C-BF4B-A4D56B620D1D}" type="pres">
      <dgm:prSet presAssocID="{409D7590-07CE-4805-8F45-D32F21651FCD}" presName="sibTrans" presStyleCnt="0"/>
      <dgm:spPr/>
    </dgm:pt>
    <dgm:pt modelId="{3301470B-6786-4E06-9D45-CE1904896DE5}" type="pres">
      <dgm:prSet presAssocID="{CB5B3995-88EE-4DC3-A027-4D0C0014D9E8}" presName="compNode" presStyleCnt="0"/>
      <dgm:spPr/>
    </dgm:pt>
    <dgm:pt modelId="{70B845B2-A620-4FCE-B60C-3E34783C46FF}" type="pres">
      <dgm:prSet presAssocID="{CB5B3995-88EE-4DC3-A027-4D0C0014D9E8}" presName="bgRect" presStyleLbl="bgShp" presStyleIdx="1" presStyleCnt="4"/>
      <dgm:spPr/>
    </dgm:pt>
    <dgm:pt modelId="{9BC2CE93-5581-4F03-A85F-E67BE323423F}" type="pres">
      <dgm:prSet presAssocID="{CB5B3995-88EE-4DC3-A027-4D0C0014D9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D1230C69-E3FD-413B-A57D-E4A9711089F2}" type="pres">
      <dgm:prSet presAssocID="{CB5B3995-88EE-4DC3-A027-4D0C0014D9E8}" presName="spaceRect" presStyleCnt="0"/>
      <dgm:spPr/>
    </dgm:pt>
    <dgm:pt modelId="{A96F0EF8-058C-43A0-AA93-1365AE0908C4}" type="pres">
      <dgm:prSet presAssocID="{CB5B3995-88EE-4DC3-A027-4D0C0014D9E8}" presName="parTx" presStyleLbl="revTx" presStyleIdx="1" presStyleCnt="4">
        <dgm:presLayoutVars>
          <dgm:chMax val="0"/>
          <dgm:chPref val="0"/>
        </dgm:presLayoutVars>
      </dgm:prSet>
      <dgm:spPr/>
    </dgm:pt>
    <dgm:pt modelId="{9A497C8B-565E-4489-8473-C5A360A1242C}" type="pres">
      <dgm:prSet presAssocID="{014B4EBC-786B-41B7-B9E5-F3595288C73A}" presName="sibTrans" presStyleCnt="0"/>
      <dgm:spPr/>
    </dgm:pt>
    <dgm:pt modelId="{56D41D70-6230-4C6C-9132-0F1C29EB12CB}" type="pres">
      <dgm:prSet presAssocID="{705585C3-F101-4E3C-A11C-043EA9660BC8}" presName="compNode" presStyleCnt="0"/>
      <dgm:spPr/>
    </dgm:pt>
    <dgm:pt modelId="{090BA0D8-E47F-47AB-A214-46656F21BB3F}" type="pres">
      <dgm:prSet presAssocID="{705585C3-F101-4E3C-A11C-043EA9660BC8}" presName="bgRect" presStyleLbl="bgShp" presStyleIdx="2" presStyleCnt="4"/>
      <dgm:spPr/>
    </dgm:pt>
    <dgm:pt modelId="{5FC445EE-BD61-44DF-92D8-060D20A5D27F}" type="pres">
      <dgm:prSet presAssocID="{705585C3-F101-4E3C-A11C-043EA9660BC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99CBFE3-B518-4578-8D92-BA5FC3C71A2B}" type="pres">
      <dgm:prSet presAssocID="{705585C3-F101-4E3C-A11C-043EA9660BC8}" presName="spaceRect" presStyleCnt="0"/>
      <dgm:spPr/>
    </dgm:pt>
    <dgm:pt modelId="{C2A2E040-F8CF-473A-873A-360C2E0DE87B}" type="pres">
      <dgm:prSet presAssocID="{705585C3-F101-4E3C-A11C-043EA9660BC8}" presName="parTx" presStyleLbl="revTx" presStyleIdx="2" presStyleCnt="4">
        <dgm:presLayoutVars>
          <dgm:chMax val="0"/>
          <dgm:chPref val="0"/>
        </dgm:presLayoutVars>
      </dgm:prSet>
      <dgm:spPr/>
    </dgm:pt>
    <dgm:pt modelId="{C36709FD-4BEA-4465-B205-AE76A385F2C8}" type="pres">
      <dgm:prSet presAssocID="{247908EC-4F81-414E-A9B5-7DE02DBE7583}" presName="sibTrans" presStyleCnt="0"/>
      <dgm:spPr/>
    </dgm:pt>
    <dgm:pt modelId="{C4BBD499-3FCB-4598-8ACD-548F98D6C081}" type="pres">
      <dgm:prSet presAssocID="{67A34B8B-B1C8-4720-9CB5-042418C8F69B}" presName="compNode" presStyleCnt="0"/>
      <dgm:spPr/>
    </dgm:pt>
    <dgm:pt modelId="{BD2517EB-500D-466A-ABC1-852D649C0B1C}" type="pres">
      <dgm:prSet presAssocID="{67A34B8B-B1C8-4720-9CB5-042418C8F69B}" presName="bgRect" presStyleLbl="bgShp" presStyleIdx="3" presStyleCnt="4"/>
      <dgm:spPr/>
    </dgm:pt>
    <dgm:pt modelId="{5050C0F1-A8DE-40EF-A882-23E4268E34FE}" type="pres">
      <dgm:prSet presAssocID="{67A34B8B-B1C8-4720-9CB5-042418C8F6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E5A4C71-84A2-43D9-8D8A-3A65BD09FCD0}" type="pres">
      <dgm:prSet presAssocID="{67A34B8B-B1C8-4720-9CB5-042418C8F69B}" presName="spaceRect" presStyleCnt="0"/>
      <dgm:spPr/>
    </dgm:pt>
    <dgm:pt modelId="{1341F43F-0259-4DE7-8BB8-EE4E259C24F2}" type="pres">
      <dgm:prSet presAssocID="{67A34B8B-B1C8-4720-9CB5-042418C8F69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D9ED013-BC75-40F0-BEFE-313F324B4CDA}" srcId="{E6529029-418A-4776-A23A-611D427B6B26}" destId="{67A34B8B-B1C8-4720-9CB5-042418C8F69B}" srcOrd="3" destOrd="0" parTransId="{761BCE89-2590-4FC3-B1DE-3C1294BEFEDC}" sibTransId="{32ABF7FF-BFFA-40B0-9115-A321A3370948}"/>
    <dgm:cxn modelId="{91FEB115-678B-4BE7-99FB-C6DA937C4EC7}" srcId="{E6529029-418A-4776-A23A-611D427B6B26}" destId="{CB5B3995-88EE-4DC3-A027-4D0C0014D9E8}" srcOrd="1" destOrd="0" parTransId="{D3AB3A3D-C80A-4996-A3C3-61469D5CEB2B}" sibTransId="{014B4EBC-786B-41B7-B9E5-F3595288C73A}"/>
    <dgm:cxn modelId="{2AB21430-94CC-4861-A6F2-CFF9B7099B05}" type="presOf" srcId="{705585C3-F101-4E3C-A11C-043EA9660BC8}" destId="{C2A2E040-F8CF-473A-873A-360C2E0DE87B}" srcOrd="0" destOrd="0" presId="urn:microsoft.com/office/officeart/2018/2/layout/IconVerticalSolidList"/>
    <dgm:cxn modelId="{62923734-CBFF-4784-82D4-96DAF3EBB5B7}" type="presOf" srcId="{CB5B3995-88EE-4DC3-A027-4D0C0014D9E8}" destId="{A96F0EF8-058C-43A0-AA93-1365AE0908C4}" srcOrd="0" destOrd="0" presId="urn:microsoft.com/office/officeart/2018/2/layout/IconVerticalSolidList"/>
    <dgm:cxn modelId="{37E99C38-BBA1-4204-8FC2-D8F7DE761E9D}" type="presOf" srcId="{E6529029-418A-4776-A23A-611D427B6B26}" destId="{C194F812-A422-488F-B3CD-3C55D8AB8F21}" srcOrd="0" destOrd="0" presId="urn:microsoft.com/office/officeart/2018/2/layout/IconVerticalSolidList"/>
    <dgm:cxn modelId="{68FF127D-CBB3-4D50-ADB6-CB34C6292C46}" type="presOf" srcId="{1E68F112-7946-47D1-AC9E-0E6751ABA344}" destId="{30CAB58D-4478-4ADB-9A25-2A1DFD1C6679}" srcOrd="0" destOrd="0" presId="urn:microsoft.com/office/officeart/2018/2/layout/IconVerticalSolidList"/>
    <dgm:cxn modelId="{AAB6C77D-C534-400B-8824-4FDCFD36BDE2}" srcId="{E6529029-418A-4776-A23A-611D427B6B26}" destId="{1E68F112-7946-47D1-AC9E-0E6751ABA344}" srcOrd="0" destOrd="0" parTransId="{717823DD-211D-4D28-A9F7-58E787F5314C}" sibTransId="{409D7590-07CE-4805-8F45-D32F21651FCD}"/>
    <dgm:cxn modelId="{A57CB38B-7FF3-4C39-BC4A-37DFA850D9EF}" type="presOf" srcId="{67A34B8B-B1C8-4720-9CB5-042418C8F69B}" destId="{1341F43F-0259-4DE7-8BB8-EE4E259C24F2}" srcOrd="0" destOrd="0" presId="urn:microsoft.com/office/officeart/2018/2/layout/IconVerticalSolidList"/>
    <dgm:cxn modelId="{2CA5F7A8-4609-4EDF-8886-731A35DA75EC}" srcId="{E6529029-418A-4776-A23A-611D427B6B26}" destId="{705585C3-F101-4E3C-A11C-043EA9660BC8}" srcOrd="2" destOrd="0" parTransId="{BAC1A860-9D08-4012-A19F-4C0311A42FAF}" sibTransId="{247908EC-4F81-414E-A9B5-7DE02DBE7583}"/>
    <dgm:cxn modelId="{079FAC4D-AF29-4C81-B7F2-8F9A96A315E1}" type="presParOf" srcId="{C194F812-A422-488F-B3CD-3C55D8AB8F21}" destId="{50258F08-7261-434B-B266-D54A019A964F}" srcOrd="0" destOrd="0" presId="urn:microsoft.com/office/officeart/2018/2/layout/IconVerticalSolidList"/>
    <dgm:cxn modelId="{50440DCF-2715-4864-A05F-357D25A76B5B}" type="presParOf" srcId="{50258F08-7261-434B-B266-D54A019A964F}" destId="{5F917513-3048-47D8-873E-238E0A2E756B}" srcOrd="0" destOrd="0" presId="urn:microsoft.com/office/officeart/2018/2/layout/IconVerticalSolidList"/>
    <dgm:cxn modelId="{F7D10BFE-688D-4B6C-9809-61383E484B53}" type="presParOf" srcId="{50258F08-7261-434B-B266-D54A019A964F}" destId="{73D467E0-9B90-4011-8998-3117BEDBAFC5}" srcOrd="1" destOrd="0" presId="urn:microsoft.com/office/officeart/2018/2/layout/IconVerticalSolidList"/>
    <dgm:cxn modelId="{56251C47-ED02-4333-8571-40A8B71382E8}" type="presParOf" srcId="{50258F08-7261-434B-B266-D54A019A964F}" destId="{6F0A6B6E-7518-4EB8-A7D2-AAD2C144BFE5}" srcOrd="2" destOrd="0" presId="urn:microsoft.com/office/officeart/2018/2/layout/IconVerticalSolidList"/>
    <dgm:cxn modelId="{9999579D-1714-4477-B332-6226E6F0DD3A}" type="presParOf" srcId="{50258F08-7261-434B-B266-D54A019A964F}" destId="{30CAB58D-4478-4ADB-9A25-2A1DFD1C6679}" srcOrd="3" destOrd="0" presId="urn:microsoft.com/office/officeart/2018/2/layout/IconVerticalSolidList"/>
    <dgm:cxn modelId="{2D68060A-5245-4B62-8A3C-5C220E435A55}" type="presParOf" srcId="{C194F812-A422-488F-B3CD-3C55D8AB8F21}" destId="{54EEA874-BEBA-4C9C-BF4B-A4D56B620D1D}" srcOrd="1" destOrd="0" presId="urn:microsoft.com/office/officeart/2018/2/layout/IconVerticalSolidList"/>
    <dgm:cxn modelId="{FB002AB1-EE3B-4C37-BCE8-52B450192B95}" type="presParOf" srcId="{C194F812-A422-488F-B3CD-3C55D8AB8F21}" destId="{3301470B-6786-4E06-9D45-CE1904896DE5}" srcOrd="2" destOrd="0" presId="urn:microsoft.com/office/officeart/2018/2/layout/IconVerticalSolidList"/>
    <dgm:cxn modelId="{6EE91363-7D1F-4CF2-AB43-078A997E0766}" type="presParOf" srcId="{3301470B-6786-4E06-9D45-CE1904896DE5}" destId="{70B845B2-A620-4FCE-B60C-3E34783C46FF}" srcOrd="0" destOrd="0" presId="urn:microsoft.com/office/officeart/2018/2/layout/IconVerticalSolidList"/>
    <dgm:cxn modelId="{D5ECF06E-A145-42AB-A06D-97B8B0B0F5C7}" type="presParOf" srcId="{3301470B-6786-4E06-9D45-CE1904896DE5}" destId="{9BC2CE93-5581-4F03-A85F-E67BE323423F}" srcOrd="1" destOrd="0" presId="urn:microsoft.com/office/officeart/2018/2/layout/IconVerticalSolidList"/>
    <dgm:cxn modelId="{826EAB47-5407-49E7-A3DE-EB7835AE49F0}" type="presParOf" srcId="{3301470B-6786-4E06-9D45-CE1904896DE5}" destId="{D1230C69-E3FD-413B-A57D-E4A9711089F2}" srcOrd="2" destOrd="0" presId="urn:microsoft.com/office/officeart/2018/2/layout/IconVerticalSolidList"/>
    <dgm:cxn modelId="{098131DF-990F-4F22-B3FF-0FF83EB1E943}" type="presParOf" srcId="{3301470B-6786-4E06-9D45-CE1904896DE5}" destId="{A96F0EF8-058C-43A0-AA93-1365AE0908C4}" srcOrd="3" destOrd="0" presId="urn:microsoft.com/office/officeart/2018/2/layout/IconVerticalSolidList"/>
    <dgm:cxn modelId="{24A4CA8F-E4B3-4C5D-80A1-A1A189589204}" type="presParOf" srcId="{C194F812-A422-488F-B3CD-3C55D8AB8F21}" destId="{9A497C8B-565E-4489-8473-C5A360A1242C}" srcOrd="3" destOrd="0" presId="urn:microsoft.com/office/officeart/2018/2/layout/IconVerticalSolidList"/>
    <dgm:cxn modelId="{AF261B7C-F023-4C22-8385-F04925180F19}" type="presParOf" srcId="{C194F812-A422-488F-B3CD-3C55D8AB8F21}" destId="{56D41D70-6230-4C6C-9132-0F1C29EB12CB}" srcOrd="4" destOrd="0" presId="urn:microsoft.com/office/officeart/2018/2/layout/IconVerticalSolidList"/>
    <dgm:cxn modelId="{0A078343-F9E7-41D7-9E14-7D61A292B7DE}" type="presParOf" srcId="{56D41D70-6230-4C6C-9132-0F1C29EB12CB}" destId="{090BA0D8-E47F-47AB-A214-46656F21BB3F}" srcOrd="0" destOrd="0" presId="urn:microsoft.com/office/officeart/2018/2/layout/IconVerticalSolidList"/>
    <dgm:cxn modelId="{1849719B-C0A6-4755-9B6E-5DAA8498B481}" type="presParOf" srcId="{56D41D70-6230-4C6C-9132-0F1C29EB12CB}" destId="{5FC445EE-BD61-44DF-92D8-060D20A5D27F}" srcOrd="1" destOrd="0" presId="urn:microsoft.com/office/officeart/2018/2/layout/IconVerticalSolidList"/>
    <dgm:cxn modelId="{4CAA5082-9571-4943-A0CF-8175B26B20B3}" type="presParOf" srcId="{56D41D70-6230-4C6C-9132-0F1C29EB12CB}" destId="{399CBFE3-B518-4578-8D92-BA5FC3C71A2B}" srcOrd="2" destOrd="0" presId="urn:microsoft.com/office/officeart/2018/2/layout/IconVerticalSolidList"/>
    <dgm:cxn modelId="{C7442E51-B3CE-4D53-8791-A27B006F28F1}" type="presParOf" srcId="{56D41D70-6230-4C6C-9132-0F1C29EB12CB}" destId="{C2A2E040-F8CF-473A-873A-360C2E0DE87B}" srcOrd="3" destOrd="0" presId="urn:microsoft.com/office/officeart/2018/2/layout/IconVerticalSolidList"/>
    <dgm:cxn modelId="{7DB926FD-A171-4109-8F96-845BC2646580}" type="presParOf" srcId="{C194F812-A422-488F-B3CD-3C55D8AB8F21}" destId="{C36709FD-4BEA-4465-B205-AE76A385F2C8}" srcOrd="5" destOrd="0" presId="urn:microsoft.com/office/officeart/2018/2/layout/IconVerticalSolidList"/>
    <dgm:cxn modelId="{2164C45E-5BF3-402B-9486-CF8EEF29AE0D}" type="presParOf" srcId="{C194F812-A422-488F-B3CD-3C55D8AB8F21}" destId="{C4BBD499-3FCB-4598-8ACD-548F98D6C081}" srcOrd="6" destOrd="0" presId="urn:microsoft.com/office/officeart/2018/2/layout/IconVerticalSolidList"/>
    <dgm:cxn modelId="{E7236758-9740-48DC-8551-5B79076A5F90}" type="presParOf" srcId="{C4BBD499-3FCB-4598-8ACD-548F98D6C081}" destId="{BD2517EB-500D-466A-ABC1-852D649C0B1C}" srcOrd="0" destOrd="0" presId="urn:microsoft.com/office/officeart/2018/2/layout/IconVerticalSolidList"/>
    <dgm:cxn modelId="{7C2BB6C5-9EA7-4637-9BA3-35668D0A56EF}" type="presParOf" srcId="{C4BBD499-3FCB-4598-8ACD-548F98D6C081}" destId="{5050C0F1-A8DE-40EF-A882-23E4268E34FE}" srcOrd="1" destOrd="0" presId="urn:microsoft.com/office/officeart/2018/2/layout/IconVerticalSolidList"/>
    <dgm:cxn modelId="{88000EE5-91B9-4C91-A7B9-F8052D7F7F1B}" type="presParOf" srcId="{C4BBD499-3FCB-4598-8ACD-548F98D6C081}" destId="{1E5A4C71-84A2-43D9-8D8A-3A65BD09FCD0}" srcOrd="2" destOrd="0" presId="urn:microsoft.com/office/officeart/2018/2/layout/IconVerticalSolidList"/>
    <dgm:cxn modelId="{1A2D5C91-0616-465C-AEE6-C21C272DC267}" type="presParOf" srcId="{C4BBD499-3FCB-4598-8ACD-548F98D6C081}" destId="{1341F43F-0259-4DE7-8BB8-EE4E259C24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480AC-C0DE-4E5E-9ECD-9AE37E3FCB79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8C03FBB-4A75-4460-AEA6-DEAEB9C61496}">
      <dgm:prSet phldrT="[Text]" phldr="0"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chemeClr val="accent2"/>
              </a:solidFill>
              <a:latin typeface="+mn-lt"/>
            </a:rPr>
            <a:t>Q1</a:t>
          </a:r>
        </a:p>
      </dgm:t>
    </dgm:pt>
    <dgm:pt modelId="{4E972F7F-4B1B-47AA-A25B-1FFC561F1C76}" type="parTrans" cxnId="{D3D81948-D963-4D1E-AE16-9705EAF510FC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67361508-930A-4A23-8CFC-BB56DA645C3C}" type="sibTrans" cxnId="{D3D81948-D963-4D1E-AE16-9705EAF510FC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5E71F362-34DF-4EEC-92A3-0EFE450E05E4}">
      <dgm:prSet phldrT="[Text]" phldr="0" custT="1"/>
      <dgm:spPr/>
      <dgm:t>
        <a:bodyPr/>
        <a:lstStyle/>
        <a:p>
          <a:pPr algn="ctr"/>
          <a:r>
            <a:rPr lang="en-US" sz="1800" dirty="0">
              <a:latin typeface="+mn-lt"/>
            </a:rPr>
            <a:t>Market research</a:t>
          </a:r>
        </a:p>
      </dgm:t>
    </dgm:pt>
    <dgm:pt modelId="{8E5EE4D1-908E-455C-B8B3-281AD42DEC9A}" type="parTrans" cxnId="{B99CA6C9-28D1-4DDB-B8EC-AED73AD115CA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B208B24A-E9FD-40A9-B764-FB7C2B7ED8B9}" type="sibTrans" cxnId="{B99CA6C9-28D1-4DDB-B8EC-AED73AD115CA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91969DED-4CB8-4A14-A50B-3F7B848E46B5}">
      <dgm:prSet phldrT="[Text]" phldr="0"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chemeClr val="accent2"/>
              </a:solidFill>
              <a:latin typeface="+mn-lt"/>
            </a:rPr>
            <a:t>Q2</a:t>
          </a:r>
        </a:p>
      </dgm:t>
    </dgm:pt>
    <dgm:pt modelId="{441CD73D-85E1-42A6-BCF8-362A3247E2F3}" type="parTrans" cxnId="{537F2ED0-8BD0-4AD5-B60D-89B660EDA1AC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81CA8AA2-C0C3-4381-BA8B-413EDD578B83}" type="sibTrans" cxnId="{537F2ED0-8BD0-4AD5-B60D-89B660EDA1AC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8A04F340-E8E1-4146-9905-E7ADCAEAABD7}">
      <dgm:prSet phldrT="[Text]" phldr="0" custT="1"/>
      <dgm:spPr/>
      <dgm:t>
        <a:bodyPr/>
        <a:lstStyle/>
        <a:p>
          <a:pPr algn="ctr"/>
          <a:r>
            <a:rPr lang="en-US" sz="1800" dirty="0">
              <a:latin typeface="+mn-lt"/>
            </a:rPr>
            <a:t>Product development</a:t>
          </a:r>
        </a:p>
      </dgm:t>
    </dgm:pt>
    <dgm:pt modelId="{4EBD5EC2-45ED-4ED6-8376-97D155A911AE}" type="parTrans" cxnId="{E636BFFB-0404-4D4B-B3F0-C64FDFD9DDEF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F9CD2A04-6A34-4104-A971-391788B88F55}" type="sibTrans" cxnId="{E636BFFB-0404-4D4B-B3F0-C64FDFD9DDEF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3CC73758-10C1-47F8-AFA7-1A986D4DDD60}">
      <dgm:prSet phldrT="[Text]" phldr="0"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chemeClr val="accent2"/>
              </a:solidFill>
              <a:latin typeface="+mn-lt"/>
            </a:rPr>
            <a:t>Q3</a:t>
          </a:r>
        </a:p>
      </dgm:t>
    </dgm:pt>
    <dgm:pt modelId="{FF6AE4B6-4A2F-49EE-9316-9AF55E77838B}" type="parTrans" cxnId="{4A69F85D-5C15-48FD-893A-B3050E1BADEB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D8170BBA-6035-4773-8431-FEDD687647FF}" type="sibTrans" cxnId="{4A69F85D-5C15-48FD-893A-B3050E1BADEB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FD9CA14A-483C-4869-B0C1-7C5FB7EEDBCC}">
      <dgm:prSet phldrT="[Text]" phldr="0" custT="1"/>
      <dgm:spPr/>
      <dgm:t>
        <a:bodyPr/>
        <a:lstStyle/>
        <a:p>
          <a:pPr algn="ctr"/>
          <a:r>
            <a:rPr lang="en-US" sz="1800" dirty="0">
              <a:latin typeface="+mn-lt"/>
            </a:rPr>
            <a:t> User </a:t>
          </a:r>
          <a:br>
            <a:rPr lang="en-US" sz="1800" dirty="0">
              <a:latin typeface="+mn-lt"/>
            </a:rPr>
          </a:br>
          <a:r>
            <a:rPr lang="en-US" sz="1800" dirty="0">
              <a:latin typeface="+mn-lt"/>
            </a:rPr>
            <a:t>testing</a:t>
          </a:r>
        </a:p>
      </dgm:t>
    </dgm:pt>
    <dgm:pt modelId="{8182A92F-45BA-4CD1-8E43-0B0810A50FEB}" type="parTrans" cxnId="{5EDA943F-300F-408A-A52E-3D5140FD5C22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914BB93C-EA8A-4B5B-8F06-30DA7C7F4B7B}" type="sibTrans" cxnId="{5EDA943F-300F-408A-A52E-3D5140FD5C22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D2FE027B-4161-41E1-B4D4-02AECB2E3FA0}">
      <dgm:prSet phldrT="[Text]" phldr="0"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chemeClr val="accent2"/>
              </a:solidFill>
              <a:latin typeface="+mn-lt"/>
            </a:rPr>
            <a:t>Q4</a:t>
          </a:r>
        </a:p>
      </dgm:t>
    </dgm:pt>
    <dgm:pt modelId="{88680CFE-3CE0-4842-B3D3-716D3B671238}" type="parTrans" cxnId="{4F4F82A2-02F1-492B-96C1-46C070BEFCE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4D59E06B-629C-40B5-96D3-423B7A56C945}" type="sibTrans" cxnId="{4F4F82A2-02F1-492B-96C1-46C070BEFCE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2BE415B7-7185-4956-8487-237B40BC0EE5}">
      <dgm:prSet phldrT="[Text]" phldr="0" custT="1"/>
      <dgm:spPr/>
      <dgm:t>
        <a:bodyPr/>
        <a:lstStyle/>
        <a:p>
          <a:pPr algn="ctr"/>
          <a:r>
            <a:rPr lang="en-US" sz="1800">
              <a:latin typeface="+mn-lt"/>
            </a:rPr>
            <a:t>Product launch</a:t>
          </a:r>
        </a:p>
      </dgm:t>
    </dgm:pt>
    <dgm:pt modelId="{A38E847E-0D1D-4F40-9A71-4D5999ADE08B}" type="parTrans" cxnId="{CB32A309-9CA9-4554-941D-519A91A9E73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F0D1C61C-E3F2-49BA-A2D8-C04A81308E5D}" type="sibTrans" cxnId="{CB32A309-9CA9-4554-941D-519A91A9E73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A94AC984-C2EE-472F-BA08-FAF6FFD1CC41}" type="pres">
      <dgm:prSet presAssocID="{A66480AC-C0DE-4E5E-9ECD-9AE37E3FCB79}" presName="linearFlow" presStyleCnt="0">
        <dgm:presLayoutVars>
          <dgm:dir/>
          <dgm:animLvl val="lvl"/>
          <dgm:resizeHandles val="exact"/>
        </dgm:presLayoutVars>
      </dgm:prSet>
      <dgm:spPr/>
    </dgm:pt>
    <dgm:pt modelId="{9759F79F-D02D-4006-91E8-FEAA27FA9AD2}" type="pres">
      <dgm:prSet presAssocID="{A8C03FBB-4A75-4460-AEA6-DEAEB9C61496}" presName="composite" presStyleCnt="0"/>
      <dgm:spPr/>
    </dgm:pt>
    <dgm:pt modelId="{EA29ED16-967C-41A2-A6F8-151B61431952}" type="pres">
      <dgm:prSet presAssocID="{A8C03FBB-4A75-4460-AEA6-DEAEB9C6149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CFBCE90-3C10-4D4C-918B-CA9D890B3309}" type="pres">
      <dgm:prSet presAssocID="{A8C03FBB-4A75-4460-AEA6-DEAEB9C61496}" presName="descendantText" presStyleLbl="alignAcc1" presStyleIdx="0" presStyleCnt="4">
        <dgm:presLayoutVars>
          <dgm:bulletEnabled val="1"/>
        </dgm:presLayoutVars>
      </dgm:prSet>
      <dgm:spPr/>
    </dgm:pt>
    <dgm:pt modelId="{DF7C8DB4-E15D-4E14-97AE-AC29B00C2E62}" type="pres">
      <dgm:prSet presAssocID="{67361508-930A-4A23-8CFC-BB56DA645C3C}" presName="sp" presStyleCnt="0"/>
      <dgm:spPr/>
    </dgm:pt>
    <dgm:pt modelId="{B6D028AD-86D0-4DD6-B361-3C4104F81D07}" type="pres">
      <dgm:prSet presAssocID="{91969DED-4CB8-4A14-A50B-3F7B848E46B5}" presName="composite" presStyleCnt="0"/>
      <dgm:spPr/>
    </dgm:pt>
    <dgm:pt modelId="{BB0BEE0C-5C04-4BEE-AFB3-0F5898C449C2}" type="pres">
      <dgm:prSet presAssocID="{91969DED-4CB8-4A14-A50B-3F7B848E46B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368C3BB-C671-4831-B9FC-CFC5E573F07C}" type="pres">
      <dgm:prSet presAssocID="{91969DED-4CB8-4A14-A50B-3F7B848E46B5}" presName="descendantText" presStyleLbl="alignAcc1" presStyleIdx="1" presStyleCnt="4">
        <dgm:presLayoutVars>
          <dgm:bulletEnabled val="1"/>
        </dgm:presLayoutVars>
      </dgm:prSet>
      <dgm:spPr/>
    </dgm:pt>
    <dgm:pt modelId="{ACD29B22-64B7-4EA4-A5B7-6CF3BAB9E411}" type="pres">
      <dgm:prSet presAssocID="{81CA8AA2-C0C3-4381-BA8B-413EDD578B83}" presName="sp" presStyleCnt="0"/>
      <dgm:spPr/>
    </dgm:pt>
    <dgm:pt modelId="{6A45B759-4BCC-4678-B85D-447C69ACE4AD}" type="pres">
      <dgm:prSet presAssocID="{3CC73758-10C1-47F8-AFA7-1A986D4DDD60}" presName="composite" presStyleCnt="0"/>
      <dgm:spPr/>
    </dgm:pt>
    <dgm:pt modelId="{9E7A42AD-B377-4AF0-A344-F009A365EC56}" type="pres">
      <dgm:prSet presAssocID="{3CC73758-10C1-47F8-AFA7-1A986D4DDD6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089EF3D-7DF3-4C8C-889B-63ED31ED1E3F}" type="pres">
      <dgm:prSet presAssocID="{3CC73758-10C1-47F8-AFA7-1A986D4DDD60}" presName="descendantText" presStyleLbl="alignAcc1" presStyleIdx="2" presStyleCnt="4">
        <dgm:presLayoutVars>
          <dgm:bulletEnabled val="1"/>
        </dgm:presLayoutVars>
      </dgm:prSet>
      <dgm:spPr/>
    </dgm:pt>
    <dgm:pt modelId="{46B3B090-5C43-44F8-968D-2439B80B1004}" type="pres">
      <dgm:prSet presAssocID="{D8170BBA-6035-4773-8431-FEDD687647FF}" presName="sp" presStyleCnt="0"/>
      <dgm:spPr/>
    </dgm:pt>
    <dgm:pt modelId="{CC949D50-DDED-4BE7-9118-EAC84E4894E4}" type="pres">
      <dgm:prSet presAssocID="{D2FE027B-4161-41E1-B4D4-02AECB2E3FA0}" presName="composite" presStyleCnt="0"/>
      <dgm:spPr/>
    </dgm:pt>
    <dgm:pt modelId="{392FF64E-F8BE-43B0-A37F-50C5E8D4B780}" type="pres">
      <dgm:prSet presAssocID="{D2FE027B-4161-41E1-B4D4-02AECB2E3FA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680E18F-7505-488B-BB8C-07EE2652141E}" type="pres">
      <dgm:prSet presAssocID="{D2FE027B-4161-41E1-B4D4-02AECB2E3FA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926607-B10E-4321-88B0-1D1E8C2A4F9F}" type="presOf" srcId="{A8C03FBB-4A75-4460-AEA6-DEAEB9C61496}" destId="{EA29ED16-967C-41A2-A6F8-151B61431952}" srcOrd="0" destOrd="0" presId="urn:microsoft.com/office/officeart/2005/8/layout/chevron2"/>
    <dgm:cxn modelId="{CB32A309-9CA9-4554-941D-519A91A9E733}" srcId="{D2FE027B-4161-41E1-B4D4-02AECB2E3FA0}" destId="{2BE415B7-7185-4956-8487-237B40BC0EE5}" srcOrd="0" destOrd="0" parTransId="{A38E847E-0D1D-4F40-9A71-4D5999ADE08B}" sibTransId="{F0D1C61C-E3F2-49BA-A2D8-C04A81308E5D}"/>
    <dgm:cxn modelId="{5595CA10-0C1F-435F-B3AC-0E9CB84EC06E}" type="presOf" srcId="{2BE415B7-7185-4956-8487-237B40BC0EE5}" destId="{9680E18F-7505-488B-BB8C-07EE2652141E}" srcOrd="0" destOrd="0" presId="urn:microsoft.com/office/officeart/2005/8/layout/chevron2"/>
    <dgm:cxn modelId="{5E29F816-0821-44BE-9898-6B45027E8446}" type="presOf" srcId="{91969DED-4CB8-4A14-A50B-3F7B848E46B5}" destId="{BB0BEE0C-5C04-4BEE-AFB3-0F5898C449C2}" srcOrd="0" destOrd="0" presId="urn:microsoft.com/office/officeart/2005/8/layout/chevron2"/>
    <dgm:cxn modelId="{F1570122-08DF-4D22-AF6F-3FABD0A4B432}" type="presOf" srcId="{3CC73758-10C1-47F8-AFA7-1A986D4DDD60}" destId="{9E7A42AD-B377-4AF0-A344-F009A365EC56}" srcOrd="0" destOrd="0" presId="urn:microsoft.com/office/officeart/2005/8/layout/chevron2"/>
    <dgm:cxn modelId="{BCF89E3C-3B28-4F7D-9977-93E7DC4B257C}" type="presOf" srcId="{A66480AC-C0DE-4E5E-9ECD-9AE37E3FCB79}" destId="{A94AC984-C2EE-472F-BA08-FAF6FFD1CC41}" srcOrd="0" destOrd="0" presId="urn:microsoft.com/office/officeart/2005/8/layout/chevron2"/>
    <dgm:cxn modelId="{6A23CB3C-6FE4-4D84-885A-72F92F714E6A}" type="presOf" srcId="{D2FE027B-4161-41E1-B4D4-02AECB2E3FA0}" destId="{392FF64E-F8BE-43B0-A37F-50C5E8D4B780}" srcOrd="0" destOrd="0" presId="urn:microsoft.com/office/officeart/2005/8/layout/chevron2"/>
    <dgm:cxn modelId="{5EDA943F-300F-408A-A52E-3D5140FD5C22}" srcId="{3CC73758-10C1-47F8-AFA7-1A986D4DDD60}" destId="{FD9CA14A-483C-4869-B0C1-7C5FB7EEDBCC}" srcOrd="0" destOrd="0" parTransId="{8182A92F-45BA-4CD1-8E43-0B0810A50FEB}" sibTransId="{914BB93C-EA8A-4B5B-8F06-30DA7C7F4B7B}"/>
    <dgm:cxn modelId="{4A69F85D-5C15-48FD-893A-B3050E1BADEB}" srcId="{A66480AC-C0DE-4E5E-9ECD-9AE37E3FCB79}" destId="{3CC73758-10C1-47F8-AFA7-1A986D4DDD60}" srcOrd="2" destOrd="0" parTransId="{FF6AE4B6-4A2F-49EE-9316-9AF55E77838B}" sibTransId="{D8170BBA-6035-4773-8431-FEDD687647FF}"/>
    <dgm:cxn modelId="{5FFF1C61-69EC-4F62-A4FE-54D6D57DC856}" type="presOf" srcId="{FD9CA14A-483C-4869-B0C1-7C5FB7EEDBCC}" destId="{A089EF3D-7DF3-4C8C-889B-63ED31ED1E3F}" srcOrd="0" destOrd="0" presId="urn:microsoft.com/office/officeart/2005/8/layout/chevron2"/>
    <dgm:cxn modelId="{D3D81948-D963-4D1E-AE16-9705EAF510FC}" srcId="{A66480AC-C0DE-4E5E-9ECD-9AE37E3FCB79}" destId="{A8C03FBB-4A75-4460-AEA6-DEAEB9C61496}" srcOrd="0" destOrd="0" parTransId="{4E972F7F-4B1B-47AA-A25B-1FFC561F1C76}" sibTransId="{67361508-930A-4A23-8CFC-BB56DA645C3C}"/>
    <dgm:cxn modelId="{4F4F82A2-02F1-492B-96C1-46C070BEFCE3}" srcId="{A66480AC-C0DE-4E5E-9ECD-9AE37E3FCB79}" destId="{D2FE027B-4161-41E1-B4D4-02AECB2E3FA0}" srcOrd="3" destOrd="0" parTransId="{88680CFE-3CE0-4842-B3D3-716D3B671238}" sibTransId="{4D59E06B-629C-40B5-96D3-423B7A56C945}"/>
    <dgm:cxn modelId="{274930B8-46AD-4871-891C-1B3B05B197D8}" type="presOf" srcId="{8A04F340-E8E1-4146-9905-E7ADCAEAABD7}" destId="{4368C3BB-C671-4831-B9FC-CFC5E573F07C}" srcOrd="0" destOrd="0" presId="urn:microsoft.com/office/officeart/2005/8/layout/chevron2"/>
    <dgm:cxn modelId="{B99CA6C9-28D1-4DDB-B8EC-AED73AD115CA}" srcId="{A8C03FBB-4A75-4460-AEA6-DEAEB9C61496}" destId="{5E71F362-34DF-4EEC-92A3-0EFE450E05E4}" srcOrd="0" destOrd="0" parTransId="{8E5EE4D1-908E-455C-B8B3-281AD42DEC9A}" sibTransId="{B208B24A-E9FD-40A9-B764-FB7C2B7ED8B9}"/>
    <dgm:cxn modelId="{537F2ED0-8BD0-4AD5-B60D-89B660EDA1AC}" srcId="{A66480AC-C0DE-4E5E-9ECD-9AE37E3FCB79}" destId="{91969DED-4CB8-4A14-A50B-3F7B848E46B5}" srcOrd="1" destOrd="0" parTransId="{441CD73D-85E1-42A6-BCF8-362A3247E2F3}" sibTransId="{81CA8AA2-C0C3-4381-BA8B-413EDD578B83}"/>
    <dgm:cxn modelId="{E1E7F3D3-153A-4307-B3B7-D73BAC2C81BB}" type="presOf" srcId="{5E71F362-34DF-4EEC-92A3-0EFE450E05E4}" destId="{CCFBCE90-3C10-4D4C-918B-CA9D890B3309}" srcOrd="0" destOrd="0" presId="urn:microsoft.com/office/officeart/2005/8/layout/chevron2"/>
    <dgm:cxn modelId="{E636BFFB-0404-4D4B-B3F0-C64FDFD9DDEF}" srcId="{91969DED-4CB8-4A14-A50B-3F7B848E46B5}" destId="{8A04F340-E8E1-4146-9905-E7ADCAEAABD7}" srcOrd="0" destOrd="0" parTransId="{4EBD5EC2-45ED-4ED6-8376-97D155A911AE}" sibTransId="{F9CD2A04-6A34-4104-A971-391788B88F55}"/>
    <dgm:cxn modelId="{76541D09-63EA-45F4-AFD2-7BA03130A203}" type="presParOf" srcId="{A94AC984-C2EE-472F-BA08-FAF6FFD1CC41}" destId="{9759F79F-D02D-4006-91E8-FEAA27FA9AD2}" srcOrd="0" destOrd="0" presId="urn:microsoft.com/office/officeart/2005/8/layout/chevron2"/>
    <dgm:cxn modelId="{C431631F-367E-4DD4-900C-21B8B5A6D97D}" type="presParOf" srcId="{9759F79F-D02D-4006-91E8-FEAA27FA9AD2}" destId="{EA29ED16-967C-41A2-A6F8-151B61431952}" srcOrd="0" destOrd="0" presId="urn:microsoft.com/office/officeart/2005/8/layout/chevron2"/>
    <dgm:cxn modelId="{BD1E80DE-EBFA-47B4-8D0D-6066F7571D83}" type="presParOf" srcId="{9759F79F-D02D-4006-91E8-FEAA27FA9AD2}" destId="{CCFBCE90-3C10-4D4C-918B-CA9D890B3309}" srcOrd="1" destOrd="0" presId="urn:microsoft.com/office/officeart/2005/8/layout/chevron2"/>
    <dgm:cxn modelId="{8162F8DA-003A-46E4-8BAA-FDA6132421FC}" type="presParOf" srcId="{A94AC984-C2EE-472F-BA08-FAF6FFD1CC41}" destId="{DF7C8DB4-E15D-4E14-97AE-AC29B00C2E62}" srcOrd="1" destOrd="0" presId="urn:microsoft.com/office/officeart/2005/8/layout/chevron2"/>
    <dgm:cxn modelId="{BFDBE143-917D-47CB-89EA-B3AF8B0361A3}" type="presParOf" srcId="{A94AC984-C2EE-472F-BA08-FAF6FFD1CC41}" destId="{B6D028AD-86D0-4DD6-B361-3C4104F81D07}" srcOrd="2" destOrd="0" presId="urn:microsoft.com/office/officeart/2005/8/layout/chevron2"/>
    <dgm:cxn modelId="{22F3154C-71DB-4C37-B6FB-A4F2B7397A02}" type="presParOf" srcId="{B6D028AD-86D0-4DD6-B361-3C4104F81D07}" destId="{BB0BEE0C-5C04-4BEE-AFB3-0F5898C449C2}" srcOrd="0" destOrd="0" presId="urn:microsoft.com/office/officeart/2005/8/layout/chevron2"/>
    <dgm:cxn modelId="{DC3874DC-7DB6-4DB2-934A-CE617AF38B05}" type="presParOf" srcId="{B6D028AD-86D0-4DD6-B361-3C4104F81D07}" destId="{4368C3BB-C671-4831-B9FC-CFC5E573F07C}" srcOrd="1" destOrd="0" presId="urn:microsoft.com/office/officeart/2005/8/layout/chevron2"/>
    <dgm:cxn modelId="{8FAA59F1-D1F7-4C2A-B0CB-61A99AEF6972}" type="presParOf" srcId="{A94AC984-C2EE-472F-BA08-FAF6FFD1CC41}" destId="{ACD29B22-64B7-4EA4-A5B7-6CF3BAB9E411}" srcOrd="3" destOrd="0" presId="urn:microsoft.com/office/officeart/2005/8/layout/chevron2"/>
    <dgm:cxn modelId="{64B04B7A-A075-455A-B478-F5B5B6AD683F}" type="presParOf" srcId="{A94AC984-C2EE-472F-BA08-FAF6FFD1CC41}" destId="{6A45B759-4BCC-4678-B85D-447C69ACE4AD}" srcOrd="4" destOrd="0" presId="urn:microsoft.com/office/officeart/2005/8/layout/chevron2"/>
    <dgm:cxn modelId="{923280E9-71D8-40E0-8AC1-F72FC006664E}" type="presParOf" srcId="{6A45B759-4BCC-4678-B85D-447C69ACE4AD}" destId="{9E7A42AD-B377-4AF0-A344-F009A365EC56}" srcOrd="0" destOrd="0" presId="urn:microsoft.com/office/officeart/2005/8/layout/chevron2"/>
    <dgm:cxn modelId="{8471FABA-9A17-44E8-8C67-52AD52C527C9}" type="presParOf" srcId="{6A45B759-4BCC-4678-B85D-447C69ACE4AD}" destId="{A089EF3D-7DF3-4C8C-889B-63ED31ED1E3F}" srcOrd="1" destOrd="0" presId="urn:microsoft.com/office/officeart/2005/8/layout/chevron2"/>
    <dgm:cxn modelId="{1D0DCD3F-FE26-4A30-A51B-6A3C7F7AA4C0}" type="presParOf" srcId="{A94AC984-C2EE-472F-BA08-FAF6FFD1CC41}" destId="{46B3B090-5C43-44F8-968D-2439B80B1004}" srcOrd="5" destOrd="0" presId="urn:microsoft.com/office/officeart/2005/8/layout/chevron2"/>
    <dgm:cxn modelId="{6C21FBE6-0314-44D6-A886-935F04A22BCC}" type="presParOf" srcId="{A94AC984-C2EE-472F-BA08-FAF6FFD1CC41}" destId="{CC949D50-DDED-4BE7-9118-EAC84E4894E4}" srcOrd="6" destOrd="0" presId="urn:microsoft.com/office/officeart/2005/8/layout/chevron2"/>
    <dgm:cxn modelId="{5496D6F3-EC2D-4F20-A98A-F78CB4B72A5E}" type="presParOf" srcId="{CC949D50-DDED-4BE7-9118-EAC84E4894E4}" destId="{392FF64E-F8BE-43B0-A37F-50C5E8D4B780}" srcOrd="0" destOrd="0" presId="urn:microsoft.com/office/officeart/2005/8/layout/chevron2"/>
    <dgm:cxn modelId="{25038611-C79A-41E9-B951-D039D8C3944C}" type="presParOf" srcId="{CC949D50-DDED-4BE7-9118-EAC84E4894E4}" destId="{9680E18F-7505-488B-BB8C-07EE26521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3ABE4-89A3-43AD-9BFE-4F114BD4486F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6A4E35-F3A2-4412-9EC6-90CB56BB8F80}">
      <dgm:prSet/>
      <dgm:spPr/>
      <dgm:t>
        <a:bodyPr/>
        <a:lstStyle/>
        <a:p>
          <a:r>
            <a:rPr lang="en-US"/>
            <a:t>Implement</a:t>
          </a:r>
        </a:p>
      </dgm:t>
    </dgm:pt>
    <dgm:pt modelId="{123824B0-D668-4E16-AD49-6ABD90E4AA28}" type="parTrans" cxnId="{C81C4FE3-993A-4409-89E4-C78CF100E64F}">
      <dgm:prSet/>
      <dgm:spPr/>
      <dgm:t>
        <a:bodyPr/>
        <a:lstStyle/>
        <a:p>
          <a:endParaRPr lang="en-US"/>
        </a:p>
      </dgm:t>
    </dgm:pt>
    <dgm:pt modelId="{A60EFB9F-6967-4826-92AA-223B83B9289C}" type="sibTrans" cxnId="{C81C4FE3-993A-4409-89E4-C78CF100E64F}">
      <dgm:prSet/>
      <dgm:spPr/>
      <dgm:t>
        <a:bodyPr/>
        <a:lstStyle/>
        <a:p>
          <a:endParaRPr lang="en-US"/>
        </a:p>
      </dgm:t>
    </dgm:pt>
    <dgm:pt modelId="{6B2B798F-85C4-4D3A-BC81-E3B8E6C3C6D5}">
      <dgm:prSet/>
      <dgm:spPr/>
      <dgm:t>
        <a:bodyPr/>
        <a:lstStyle/>
        <a:p>
          <a:r>
            <a:rPr lang="en-US"/>
            <a:t>Implement personalized engagement strategies</a:t>
          </a:r>
        </a:p>
      </dgm:t>
    </dgm:pt>
    <dgm:pt modelId="{0D7F421D-9111-444C-83D2-600913659435}" type="parTrans" cxnId="{00DDEF95-EE74-41A3-9D83-D991AA2E9165}">
      <dgm:prSet/>
      <dgm:spPr/>
      <dgm:t>
        <a:bodyPr/>
        <a:lstStyle/>
        <a:p>
          <a:endParaRPr lang="en-US"/>
        </a:p>
      </dgm:t>
    </dgm:pt>
    <dgm:pt modelId="{AA942147-AFB1-4DA7-9A6A-7A9E5E479238}" type="sibTrans" cxnId="{00DDEF95-EE74-41A3-9D83-D991AA2E9165}">
      <dgm:prSet/>
      <dgm:spPr/>
      <dgm:t>
        <a:bodyPr/>
        <a:lstStyle/>
        <a:p>
          <a:endParaRPr lang="en-US"/>
        </a:p>
      </dgm:t>
    </dgm:pt>
    <dgm:pt modelId="{9B52BFCA-6D24-44E1-A027-56CEF5F1EF95}">
      <dgm:prSet/>
      <dgm:spPr/>
      <dgm:t>
        <a:bodyPr/>
        <a:lstStyle/>
        <a:p>
          <a:r>
            <a:rPr lang="en-US"/>
            <a:t>Tailor</a:t>
          </a:r>
        </a:p>
      </dgm:t>
    </dgm:pt>
    <dgm:pt modelId="{202405C4-C8B0-419E-9B12-A5E68B803754}" type="parTrans" cxnId="{F7462426-9389-4816-9A0D-30911BF9C1C6}">
      <dgm:prSet/>
      <dgm:spPr/>
      <dgm:t>
        <a:bodyPr/>
        <a:lstStyle/>
        <a:p>
          <a:endParaRPr lang="en-US"/>
        </a:p>
      </dgm:t>
    </dgm:pt>
    <dgm:pt modelId="{5078EB60-8E55-4572-A673-AE5A3B451D0E}" type="sibTrans" cxnId="{F7462426-9389-4816-9A0D-30911BF9C1C6}">
      <dgm:prSet/>
      <dgm:spPr/>
      <dgm:t>
        <a:bodyPr/>
        <a:lstStyle/>
        <a:p>
          <a:endParaRPr lang="en-US"/>
        </a:p>
      </dgm:t>
    </dgm:pt>
    <dgm:pt modelId="{E29B0EE5-C0C5-4EAC-A732-0DD1D4D7E26C}">
      <dgm:prSet/>
      <dgm:spPr/>
      <dgm:t>
        <a:bodyPr/>
        <a:lstStyle/>
        <a:p>
          <a:r>
            <a:rPr lang="en-US"/>
            <a:t>Tailor campaigns to resonate with specific demographics, fostering a sense of relevance and connection</a:t>
          </a:r>
        </a:p>
      </dgm:t>
    </dgm:pt>
    <dgm:pt modelId="{4BA2622A-B9A2-455C-A5C8-794F151F98B6}" type="parTrans" cxnId="{8B0CD469-1435-4831-BB1C-80CB5313A052}">
      <dgm:prSet/>
      <dgm:spPr/>
      <dgm:t>
        <a:bodyPr/>
        <a:lstStyle/>
        <a:p>
          <a:endParaRPr lang="en-US"/>
        </a:p>
      </dgm:t>
    </dgm:pt>
    <dgm:pt modelId="{209DE5E9-529A-4849-B256-699DBA6BAD1D}" type="sibTrans" cxnId="{8B0CD469-1435-4831-BB1C-80CB5313A052}">
      <dgm:prSet/>
      <dgm:spPr/>
      <dgm:t>
        <a:bodyPr/>
        <a:lstStyle/>
        <a:p>
          <a:endParaRPr lang="en-US"/>
        </a:p>
      </dgm:t>
    </dgm:pt>
    <dgm:pt modelId="{3775559C-A720-4F84-8526-D389915713FA}">
      <dgm:prSet/>
      <dgm:spPr/>
      <dgm:t>
        <a:bodyPr/>
        <a:lstStyle/>
        <a:p>
          <a:r>
            <a:rPr lang="en-US"/>
            <a:t>Collaborate</a:t>
          </a:r>
        </a:p>
      </dgm:t>
    </dgm:pt>
    <dgm:pt modelId="{204F24F8-712A-4D44-9733-3110B81EC678}" type="parTrans" cxnId="{CA842DAC-621F-4C8A-BAA2-01BE74070D5B}">
      <dgm:prSet/>
      <dgm:spPr/>
      <dgm:t>
        <a:bodyPr/>
        <a:lstStyle/>
        <a:p>
          <a:endParaRPr lang="en-US"/>
        </a:p>
      </dgm:t>
    </dgm:pt>
    <dgm:pt modelId="{A044A0BA-BCA4-41F4-90D2-6BF9980AA873}" type="sibTrans" cxnId="{CA842DAC-621F-4C8A-BAA2-01BE74070D5B}">
      <dgm:prSet/>
      <dgm:spPr/>
      <dgm:t>
        <a:bodyPr/>
        <a:lstStyle/>
        <a:p>
          <a:endParaRPr lang="en-US"/>
        </a:p>
      </dgm:t>
    </dgm:pt>
    <dgm:pt modelId="{2B3D0605-EF9C-409A-A773-B8CC4B31FC81}">
      <dgm:prSet/>
      <dgm:spPr/>
      <dgm:t>
        <a:bodyPr/>
        <a:lstStyle/>
        <a:p>
          <a:r>
            <a:rPr lang="en-US"/>
            <a:t>Collaborate with influencers and thought leaders to amplify our brand message</a:t>
          </a:r>
        </a:p>
      </dgm:t>
    </dgm:pt>
    <dgm:pt modelId="{762C4133-404F-486A-ACB5-90E5C0FA378E}" type="parTrans" cxnId="{6614A1E5-841E-4E85-B63D-6045FF369C4D}">
      <dgm:prSet/>
      <dgm:spPr/>
      <dgm:t>
        <a:bodyPr/>
        <a:lstStyle/>
        <a:p>
          <a:endParaRPr lang="en-US"/>
        </a:p>
      </dgm:t>
    </dgm:pt>
    <dgm:pt modelId="{D23CA32C-13BC-43B9-9109-AF895E7721CF}" type="sibTrans" cxnId="{6614A1E5-841E-4E85-B63D-6045FF369C4D}">
      <dgm:prSet/>
      <dgm:spPr/>
      <dgm:t>
        <a:bodyPr/>
        <a:lstStyle/>
        <a:p>
          <a:endParaRPr lang="en-US"/>
        </a:p>
      </dgm:t>
    </dgm:pt>
    <dgm:pt modelId="{C224A0DA-C34E-4162-AD6F-550A7CBBA3B6}" type="pres">
      <dgm:prSet presAssocID="{AB53ABE4-89A3-43AD-9BFE-4F114BD4486F}" presName="Name0" presStyleCnt="0">
        <dgm:presLayoutVars>
          <dgm:dir/>
          <dgm:animLvl val="lvl"/>
          <dgm:resizeHandles val="exact"/>
        </dgm:presLayoutVars>
      </dgm:prSet>
      <dgm:spPr/>
    </dgm:pt>
    <dgm:pt modelId="{DE0C28CD-E052-4EB2-A0EA-3AC7C2972BA5}" type="pres">
      <dgm:prSet presAssocID="{FB6A4E35-F3A2-4412-9EC6-90CB56BB8F80}" presName="composite" presStyleCnt="0"/>
      <dgm:spPr/>
    </dgm:pt>
    <dgm:pt modelId="{EC0CDACC-9A7C-4408-8C45-21BF38F37472}" type="pres">
      <dgm:prSet presAssocID="{FB6A4E35-F3A2-4412-9EC6-90CB56BB8F80}" presName="parTx" presStyleLbl="alignNode1" presStyleIdx="0" presStyleCnt="3">
        <dgm:presLayoutVars>
          <dgm:chMax val="0"/>
          <dgm:chPref val="0"/>
        </dgm:presLayoutVars>
      </dgm:prSet>
      <dgm:spPr/>
    </dgm:pt>
    <dgm:pt modelId="{B14387EA-7CE0-45AB-A31F-53831CAAC008}" type="pres">
      <dgm:prSet presAssocID="{FB6A4E35-F3A2-4412-9EC6-90CB56BB8F80}" presName="desTx" presStyleLbl="alignAccFollowNode1" presStyleIdx="0" presStyleCnt="3">
        <dgm:presLayoutVars/>
      </dgm:prSet>
      <dgm:spPr/>
    </dgm:pt>
    <dgm:pt modelId="{65F7C8C6-C00E-461B-95DC-B6F032442796}" type="pres">
      <dgm:prSet presAssocID="{A60EFB9F-6967-4826-92AA-223B83B9289C}" presName="space" presStyleCnt="0"/>
      <dgm:spPr/>
    </dgm:pt>
    <dgm:pt modelId="{DB4BB03B-1D1B-4DFA-BEA0-E61CE87F262D}" type="pres">
      <dgm:prSet presAssocID="{9B52BFCA-6D24-44E1-A027-56CEF5F1EF95}" presName="composite" presStyleCnt="0"/>
      <dgm:spPr/>
    </dgm:pt>
    <dgm:pt modelId="{F40626CD-5286-48A9-875A-A6FAF8D2370B}" type="pres">
      <dgm:prSet presAssocID="{9B52BFCA-6D24-44E1-A027-56CEF5F1EF95}" presName="parTx" presStyleLbl="alignNode1" presStyleIdx="1" presStyleCnt="3">
        <dgm:presLayoutVars>
          <dgm:chMax val="0"/>
          <dgm:chPref val="0"/>
        </dgm:presLayoutVars>
      </dgm:prSet>
      <dgm:spPr/>
    </dgm:pt>
    <dgm:pt modelId="{B9DD9742-2895-4FF3-875D-E67053AB8658}" type="pres">
      <dgm:prSet presAssocID="{9B52BFCA-6D24-44E1-A027-56CEF5F1EF95}" presName="desTx" presStyleLbl="alignAccFollowNode1" presStyleIdx="1" presStyleCnt="3">
        <dgm:presLayoutVars/>
      </dgm:prSet>
      <dgm:spPr/>
    </dgm:pt>
    <dgm:pt modelId="{B08C9341-E129-4582-BD1B-B64E21AA840D}" type="pres">
      <dgm:prSet presAssocID="{5078EB60-8E55-4572-A673-AE5A3B451D0E}" presName="space" presStyleCnt="0"/>
      <dgm:spPr/>
    </dgm:pt>
    <dgm:pt modelId="{C671DFEA-3B15-47AA-9979-EF7FD2224A9B}" type="pres">
      <dgm:prSet presAssocID="{3775559C-A720-4F84-8526-D389915713FA}" presName="composite" presStyleCnt="0"/>
      <dgm:spPr/>
    </dgm:pt>
    <dgm:pt modelId="{03CBA17B-371E-4ADC-B246-E18F3662C7AB}" type="pres">
      <dgm:prSet presAssocID="{3775559C-A720-4F84-8526-D389915713FA}" presName="parTx" presStyleLbl="alignNode1" presStyleIdx="2" presStyleCnt="3">
        <dgm:presLayoutVars>
          <dgm:chMax val="0"/>
          <dgm:chPref val="0"/>
        </dgm:presLayoutVars>
      </dgm:prSet>
      <dgm:spPr/>
    </dgm:pt>
    <dgm:pt modelId="{79C71435-B571-4CEA-8CCC-F32937AD2033}" type="pres">
      <dgm:prSet presAssocID="{3775559C-A720-4F84-8526-D389915713FA}" presName="desTx" presStyleLbl="alignAccFollowNode1" presStyleIdx="2" presStyleCnt="3">
        <dgm:presLayoutVars/>
      </dgm:prSet>
      <dgm:spPr/>
    </dgm:pt>
  </dgm:ptLst>
  <dgm:cxnLst>
    <dgm:cxn modelId="{61C26609-6D40-401C-B1A6-F197381EDCD2}" type="presOf" srcId="{6B2B798F-85C4-4D3A-BC81-E3B8E6C3C6D5}" destId="{B14387EA-7CE0-45AB-A31F-53831CAAC008}" srcOrd="0" destOrd="0" presId="urn:microsoft.com/office/officeart/2016/7/layout/HorizontalActionList"/>
    <dgm:cxn modelId="{F7462426-9389-4816-9A0D-30911BF9C1C6}" srcId="{AB53ABE4-89A3-43AD-9BFE-4F114BD4486F}" destId="{9B52BFCA-6D24-44E1-A027-56CEF5F1EF95}" srcOrd="1" destOrd="0" parTransId="{202405C4-C8B0-419E-9B12-A5E68B803754}" sibTransId="{5078EB60-8E55-4572-A673-AE5A3B451D0E}"/>
    <dgm:cxn modelId="{70ED763C-E6C9-409A-A186-7D01FEECC1E0}" type="presOf" srcId="{2B3D0605-EF9C-409A-A773-B8CC4B31FC81}" destId="{79C71435-B571-4CEA-8CCC-F32937AD2033}" srcOrd="0" destOrd="0" presId="urn:microsoft.com/office/officeart/2016/7/layout/HorizontalActionList"/>
    <dgm:cxn modelId="{8B0CD469-1435-4831-BB1C-80CB5313A052}" srcId="{9B52BFCA-6D24-44E1-A027-56CEF5F1EF95}" destId="{E29B0EE5-C0C5-4EAC-A732-0DD1D4D7E26C}" srcOrd="0" destOrd="0" parTransId="{4BA2622A-B9A2-455C-A5C8-794F151F98B6}" sibTransId="{209DE5E9-529A-4849-B256-699DBA6BAD1D}"/>
    <dgm:cxn modelId="{39A3D854-F973-4875-A197-0B36EED66AC2}" type="presOf" srcId="{E29B0EE5-C0C5-4EAC-A732-0DD1D4D7E26C}" destId="{B9DD9742-2895-4FF3-875D-E67053AB8658}" srcOrd="0" destOrd="0" presId="urn:microsoft.com/office/officeart/2016/7/layout/HorizontalActionList"/>
    <dgm:cxn modelId="{78A53157-8E22-4761-BD3E-27971717985A}" type="presOf" srcId="{FB6A4E35-F3A2-4412-9EC6-90CB56BB8F80}" destId="{EC0CDACC-9A7C-4408-8C45-21BF38F37472}" srcOrd="0" destOrd="0" presId="urn:microsoft.com/office/officeart/2016/7/layout/HorizontalActionList"/>
    <dgm:cxn modelId="{7A4CA187-9481-42B9-B567-F0CD51688650}" type="presOf" srcId="{AB53ABE4-89A3-43AD-9BFE-4F114BD4486F}" destId="{C224A0DA-C34E-4162-AD6F-550A7CBBA3B6}" srcOrd="0" destOrd="0" presId="urn:microsoft.com/office/officeart/2016/7/layout/HorizontalActionList"/>
    <dgm:cxn modelId="{00DDEF95-EE74-41A3-9D83-D991AA2E9165}" srcId="{FB6A4E35-F3A2-4412-9EC6-90CB56BB8F80}" destId="{6B2B798F-85C4-4D3A-BC81-E3B8E6C3C6D5}" srcOrd="0" destOrd="0" parTransId="{0D7F421D-9111-444C-83D2-600913659435}" sibTransId="{AA942147-AFB1-4DA7-9A6A-7A9E5E479238}"/>
    <dgm:cxn modelId="{CA842DAC-621F-4C8A-BAA2-01BE74070D5B}" srcId="{AB53ABE4-89A3-43AD-9BFE-4F114BD4486F}" destId="{3775559C-A720-4F84-8526-D389915713FA}" srcOrd="2" destOrd="0" parTransId="{204F24F8-712A-4D44-9733-3110B81EC678}" sibTransId="{A044A0BA-BCA4-41F4-90D2-6BF9980AA873}"/>
    <dgm:cxn modelId="{1FFE5BD2-AF6B-401F-A773-B4F77ACC0A44}" type="presOf" srcId="{3775559C-A720-4F84-8526-D389915713FA}" destId="{03CBA17B-371E-4ADC-B246-E18F3662C7AB}" srcOrd="0" destOrd="0" presId="urn:microsoft.com/office/officeart/2016/7/layout/HorizontalActionList"/>
    <dgm:cxn modelId="{8FEF1DDA-2CF7-4036-9255-884F84603C05}" type="presOf" srcId="{9B52BFCA-6D24-44E1-A027-56CEF5F1EF95}" destId="{F40626CD-5286-48A9-875A-A6FAF8D2370B}" srcOrd="0" destOrd="0" presId="urn:microsoft.com/office/officeart/2016/7/layout/HorizontalActionList"/>
    <dgm:cxn modelId="{C81C4FE3-993A-4409-89E4-C78CF100E64F}" srcId="{AB53ABE4-89A3-43AD-9BFE-4F114BD4486F}" destId="{FB6A4E35-F3A2-4412-9EC6-90CB56BB8F80}" srcOrd="0" destOrd="0" parTransId="{123824B0-D668-4E16-AD49-6ABD90E4AA28}" sibTransId="{A60EFB9F-6967-4826-92AA-223B83B9289C}"/>
    <dgm:cxn modelId="{6614A1E5-841E-4E85-B63D-6045FF369C4D}" srcId="{3775559C-A720-4F84-8526-D389915713FA}" destId="{2B3D0605-EF9C-409A-A773-B8CC4B31FC81}" srcOrd="0" destOrd="0" parTransId="{762C4133-404F-486A-ACB5-90E5C0FA378E}" sibTransId="{D23CA32C-13BC-43B9-9109-AF895E7721CF}"/>
    <dgm:cxn modelId="{AFB04D6C-5426-4BB2-B17E-5D780D719EED}" type="presParOf" srcId="{C224A0DA-C34E-4162-AD6F-550A7CBBA3B6}" destId="{DE0C28CD-E052-4EB2-A0EA-3AC7C2972BA5}" srcOrd="0" destOrd="0" presId="urn:microsoft.com/office/officeart/2016/7/layout/HorizontalActionList"/>
    <dgm:cxn modelId="{EE4C2C84-40E8-4D43-9581-12E0F78502E7}" type="presParOf" srcId="{DE0C28CD-E052-4EB2-A0EA-3AC7C2972BA5}" destId="{EC0CDACC-9A7C-4408-8C45-21BF38F37472}" srcOrd="0" destOrd="0" presId="urn:microsoft.com/office/officeart/2016/7/layout/HorizontalActionList"/>
    <dgm:cxn modelId="{CB33FA2C-BF56-449E-93F7-8EC769391776}" type="presParOf" srcId="{DE0C28CD-E052-4EB2-A0EA-3AC7C2972BA5}" destId="{B14387EA-7CE0-45AB-A31F-53831CAAC008}" srcOrd="1" destOrd="0" presId="urn:microsoft.com/office/officeart/2016/7/layout/HorizontalActionList"/>
    <dgm:cxn modelId="{B524DF33-C385-48E4-9C5D-FC485F99822D}" type="presParOf" srcId="{C224A0DA-C34E-4162-AD6F-550A7CBBA3B6}" destId="{65F7C8C6-C00E-461B-95DC-B6F032442796}" srcOrd="1" destOrd="0" presId="urn:microsoft.com/office/officeart/2016/7/layout/HorizontalActionList"/>
    <dgm:cxn modelId="{667B6006-2C4A-4768-9D3D-D78DC90FD6A3}" type="presParOf" srcId="{C224A0DA-C34E-4162-AD6F-550A7CBBA3B6}" destId="{DB4BB03B-1D1B-4DFA-BEA0-E61CE87F262D}" srcOrd="2" destOrd="0" presId="urn:microsoft.com/office/officeart/2016/7/layout/HorizontalActionList"/>
    <dgm:cxn modelId="{0DE305AC-0B7C-4423-ACA3-7D8983CB634F}" type="presParOf" srcId="{DB4BB03B-1D1B-4DFA-BEA0-E61CE87F262D}" destId="{F40626CD-5286-48A9-875A-A6FAF8D2370B}" srcOrd="0" destOrd="0" presId="urn:microsoft.com/office/officeart/2016/7/layout/HorizontalActionList"/>
    <dgm:cxn modelId="{1C8794C4-236E-4FB5-A414-1D25D50DF8DD}" type="presParOf" srcId="{DB4BB03B-1D1B-4DFA-BEA0-E61CE87F262D}" destId="{B9DD9742-2895-4FF3-875D-E67053AB8658}" srcOrd="1" destOrd="0" presId="urn:microsoft.com/office/officeart/2016/7/layout/HorizontalActionList"/>
    <dgm:cxn modelId="{9F9E39FA-0B13-4EF2-B065-8AB3B3E0DBCD}" type="presParOf" srcId="{C224A0DA-C34E-4162-AD6F-550A7CBBA3B6}" destId="{B08C9341-E129-4582-BD1B-B64E21AA840D}" srcOrd="3" destOrd="0" presId="urn:microsoft.com/office/officeart/2016/7/layout/HorizontalActionList"/>
    <dgm:cxn modelId="{78A83DE4-582E-4722-8F09-718570674573}" type="presParOf" srcId="{C224A0DA-C34E-4162-AD6F-550A7CBBA3B6}" destId="{C671DFEA-3B15-47AA-9979-EF7FD2224A9B}" srcOrd="4" destOrd="0" presId="urn:microsoft.com/office/officeart/2016/7/layout/HorizontalActionList"/>
    <dgm:cxn modelId="{CF838D59-BC77-48BC-9F71-9D48F31F5299}" type="presParOf" srcId="{C671DFEA-3B15-47AA-9979-EF7FD2224A9B}" destId="{03CBA17B-371E-4ADC-B246-E18F3662C7AB}" srcOrd="0" destOrd="0" presId="urn:microsoft.com/office/officeart/2016/7/layout/HorizontalActionList"/>
    <dgm:cxn modelId="{AB946FF5-8F1B-408A-AABE-BADE9031FBDD}" type="presParOf" srcId="{C671DFEA-3B15-47AA-9979-EF7FD2224A9B}" destId="{79C71435-B571-4CEA-8CCC-F32937AD203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0BDFE-FF3F-4372-B11D-2EA699E97F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1BC86-65D7-4F3D-A275-28C4F67A2C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 enhancement. Introduce regular updates and features to enhance product offerings.</a:t>
          </a:r>
        </a:p>
      </dgm:t>
    </dgm:pt>
    <dgm:pt modelId="{638C9BFE-4DDE-4828-9D6D-43704C4FCCEA}" type="parTrans" cxnId="{759DC83C-B5CE-4ABD-A515-19DAE186B1EB}">
      <dgm:prSet/>
      <dgm:spPr/>
      <dgm:t>
        <a:bodyPr/>
        <a:lstStyle/>
        <a:p>
          <a:endParaRPr lang="en-US"/>
        </a:p>
      </dgm:t>
    </dgm:pt>
    <dgm:pt modelId="{A6CDA55A-CB55-43D0-B2EF-203A1329A054}" type="sibTrans" cxnId="{759DC83C-B5CE-4ABD-A515-19DAE186B1EB}">
      <dgm:prSet/>
      <dgm:spPr/>
      <dgm:t>
        <a:bodyPr/>
        <a:lstStyle/>
        <a:p>
          <a:endParaRPr lang="en-US"/>
        </a:p>
      </dgm:t>
    </dgm:pt>
    <dgm:pt modelId="{07C2533B-A70C-4475-8CC9-48F793DB39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Technology integration. Explore emerging technologies for potential integration into our operations.</a:t>
          </a:r>
        </a:p>
      </dgm:t>
    </dgm:pt>
    <dgm:pt modelId="{C5C32A24-5F04-45A5-906E-BCE716132EFB}" type="parTrans" cxnId="{56F46577-02FF-497E-A7C8-40FDE3662B04}">
      <dgm:prSet/>
      <dgm:spPr/>
      <dgm:t>
        <a:bodyPr/>
        <a:lstStyle/>
        <a:p>
          <a:endParaRPr lang="en-US"/>
        </a:p>
      </dgm:t>
    </dgm:pt>
    <dgm:pt modelId="{00F94AA7-C144-49A5-B8C4-665EFCA7321E}" type="sibTrans" cxnId="{56F46577-02FF-497E-A7C8-40FDE3662B04}">
      <dgm:prSet/>
      <dgm:spPr/>
      <dgm:t>
        <a:bodyPr/>
        <a:lstStyle/>
        <a:p>
          <a:endParaRPr lang="en-US"/>
        </a:p>
      </dgm:t>
    </dgm:pt>
    <dgm:pt modelId="{856E76C0-C0D7-4304-9B63-CF9C26EA78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Collaborative partnerships. Foster collaborations with tech innovators and industry leaders to drive innovation.</a:t>
          </a:r>
        </a:p>
      </dgm:t>
    </dgm:pt>
    <dgm:pt modelId="{E9E2A844-D71B-413B-99E0-3937DE49AB13}" type="parTrans" cxnId="{13080440-B3DE-439D-AE1B-1109047E3582}">
      <dgm:prSet/>
      <dgm:spPr/>
      <dgm:t>
        <a:bodyPr/>
        <a:lstStyle/>
        <a:p>
          <a:endParaRPr lang="en-US"/>
        </a:p>
      </dgm:t>
    </dgm:pt>
    <dgm:pt modelId="{0C1EED19-88EB-489D-B17B-4FD2DDE5F335}" type="sibTrans" cxnId="{13080440-B3DE-439D-AE1B-1109047E3582}">
      <dgm:prSet/>
      <dgm:spPr/>
      <dgm:t>
        <a:bodyPr/>
        <a:lstStyle/>
        <a:p>
          <a:endParaRPr lang="en-US"/>
        </a:p>
      </dgm:t>
    </dgm:pt>
    <dgm:pt modelId="{FD13F336-4DCA-4D17-B952-1D9656AA8243}" type="pres">
      <dgm:prSet presAssocID="{5AC0BDFE-FF3F-4372-B11D-2EA699E97F86}" presName="root" presStyleCnt="0">
        <dgm:presLayoutVars>
          <dgm:dir/>
          <dgm:resizeHandles val="exact"/>
        </dgm:presLayoutVars>
      </dgm:prSet>
      <dgm:spPr/>
    </dgm:pt>
    <dgm:pt modelId="{FDE016D1-C981-4D79-A350-D623C0679C25}" type="pres">
      <dgm:prSet presAssocID="{0811BC86-65D7-4F3D-A275-28C4F67A2C88}" presName="compNode" presStyleCnt="0"/>
      <dgm:spPr/>
    </dgm:pt>
    <dgm:pt modelId="{5186D4A7-CECB-4A51-A0AF-F456782AE073}" type="pres">
      <dgm:prSet presAssocID="{0811BC86-65D7-4F3D-A275-28C4F67A2C88}" presName="bgRect" presStyleLbl="bgShp" presStyleIdx="0" presStyleCnt="3"/>
      <dgm:spPr/>
    </dgm:pt>
    <dgm:pt modelId="{1BE7A4CF-BEFD-428E-9747-F86928C4BD61}" type="pres">
      <dgm:prSet presAssocID="{0811BC86-65D7-4F3D-A275-28C4F67A2C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C4530D31-D5B3-45EE-8F94-425E2CA948D5}" type="pres">
      <dgm:prSet presAssocID="{0811BC86-65D7-4F3D-A275-28C4F67A2C88}" presName="spaceRect" presStyleCnt="0"/>
      <dgm:spPr/>
    </dgm:pt>
    <dgm:pt modelId="{4892E426-627D-4311-AEF0-31475473B042}" type="pres">
      <dgm:prSet presAssocID="{0811BC86-65D7-4F3D-A275-28C4F67A2C88}" presName="parTx" presStyleLbl="revTx" presStyleIdx="0" presStyleCnt="3">
        <dgm:presLayoutVars>
          <dgm:chMax val="0"/>
          <dgm:chPref val="0"/>
        </dgm:presLayoutVars>
      </dgm:prSet>
      <dgm:spPr/>
    </dgm:pt>
    <dgm:pt modelId="{7FB2A04F-F59B-424F-BBEE-3956FA447D8D}" type="pres">
      <dgm:prSet presAssocID="{A6CDA55A-CB55-43D0-B2EF-203A1329A054}" presName="sibTrans" presStyleCnt="0"/>
      <dgm:spPr/>
    </dgm:pt>
    <dgm:pt modelId="{29AFC52C-3723-4A5B-9ACA-9BD1B0FB5992}" type="pres">
      <dgm:prSet presAssocID="{07C2533B-A70C-4475-8CC9-48F793DB39B9}" presName="compNode" presStyleCnt="0"/>
      <dgm:spPr/>
    </dgm:pt>
    <dgm:pt modelId="{EB782BCB-F945-4063-9D87-0F13B445EFFB}" type="pres">
      <dgm:prSet presAssocID="{07C2533B-A70C-4475-8CC9-48F793DB39B9}" presName="bgRect" presStyleLbl="bgShp" presStyleIdx="1" presStyleCnt="3"/>
      <dgm:spPr/>
    </dgm:pt>
    <dgm:pt modelId="{92CBF97F-4083-4E59-A04F-3F9DFAC9661E}" type="pres">
      <dgm:prSet presAssocID="{07C2533B-A70C-4475-8CC9-48F793DB39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A5BBF31D-FA0E-47F1-9B72-8ED5D7C94DA2}" type="pres">
      <dgm:prSet presAssocID="{07C2533B-A70C-4475-8CC9-48F793DB39B9}" presName="spaceRect" presStyleCnt="0"/>
      <dgm:spPr/>
    </dgm:pt>
    <dgm:pt modelId="{F5F8D376-A482-4E02-82A7-A1DE2693C64B}" type="pres">
      <dgm:prSet presAssocID="{07C2533B-A70C-4475-8CC9-48F793DB39B9}" presName="parTx" presStyleLbl="revTx" presStyleIdx="1" presStyleCnt="3">
        <dgm:presLayoutVars>
          <dgm:chMax val="0"/>
          <dgm:chPref val="0"/>
        </dgm:presLayoutVars>
      </dgm:prSet>
      <dgm:spPr/>
    </dgm:pt>
    <dgm:pt modelId="{932EFA6C-68A4-4C1E-86AB-4209112227DF}" type="pres">
      <dgm:prSet presAssocID="{00F94AA7-C144-49A5-B8C4-665EFCA7321E}" presName="sibTrans" presStyleCnt="0"/>
      <dgm:spPr/>
    </dgm:pt>
    <dgm:pt modelId="{69FF6CBB-5E01-4DF4-AD32-16D69AB298EE}" type="pres">
      <dgm:prSet presAssocID="{856E76C0-C0D7-4304-9B63-CF9C26EA78B4}" presName="compNode" presStyleCnt="0"/>
      <dgm:spPr/>
    </dgm:pt>
    <dgm:pt modelId="{B3321E71-7A65-4BCB-9396-895CCBA2F69D}" type="pres">
      <dgm:prSet presAssocID="{856E76C0-C0D7-4304-9B63-CF9C26EA78B4}" presName="bgRect" presStyleLbl="bgShp" presStyleIdx="2" presStyleCnt="3"/>
      <dgm:spPr/>
    </dgm:pt>
    <dgm:pt modelId="{52C394F4-470A-4327-84C8-27E27745B9B4}" type="pres">
      <dgm:prSet presAssocID="{856E76C0-C0D7-4304-9B63-CF9C26EA78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A4E46B1D-28A8-46C3-8B3B-882F9A3DEB6E}" type="pres">
      <dgm:prSet presAssocID="{856E76C0-C0D7-4304-9B63-CF9C26EA78B4}" presName="spaceRect" presStyleCnt="0"/>
      <dgm:spPr/>
    </dgm:pt>
    <dgm:pt modelId="{BEF8F832-D1EB-4E40-97B5-1E44E0AC0B65}" type="pres">
      <dgm:prSet presAssocID="{856E76C0-C0D7-4304-9B63-CF9C26EA78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59DC83C-B5CE-4ABD-A515-19DAE186B1EB}" srcId="{5AC0BDFE-FF3F-4372-B11D-2EA699E97F86}" destId="{0811BC86-65D7-4F3D-A275-28C4F67A2C88}" srcOrd="0" destOrd="0" parTransId="{638C9BFE-4DDE-4828-9D6D-43704C4FCCEA}" sibTransId="{A6CDA55A-CB55-43D0-B2EF-203A1329A054}"/>
    <dgm:cxn modelId="{13080440-B3DE-439D-AE1B-1109047E3582}" srcId="{5AC0BDFE-FF3F-4372-B11D-2EA699E97F86}" destId="{856E76C0-C0D7-4304-9B63-CF9C26EA78B4}" srcOrd="2" destOrd="0" parTransId="{E9E2A844-D71B-413B-99E0-3937DE49AB13}" sibTransId="{0C1EED19-88EB-489D-B17B-4FD2DDE5F335}"/>
    <dgm:cxn modelId="{3259275C-0FCB-4DBC-A2BE-AA9AC989FB49}" type="presOf" srcId="{07C2533B-A70C-4475-8CC9-48F793DB39B9}" destId="{F5F8D376-A482-4E02-82A7-A1DE2693C64B}" srcOrd="0" destOrd="0" presId="urn:microsoft.com/office/officeart/2018/2/layout/IconVerticalSolidList"/>
    <dgm:cxn modelId="{FDCA0F63-EAAC-474C-B6EC-165731BA89C6}" type="presOf" srcId="{856E76C0-C0D7-4304-9B63-CF9C26EA78B4}" destId="{BEF8F832-D1EB-4E40-97B5-1E44E0AC0B65}" srcOrd="0" destOrd="0" presId="urn:microsoft.com/office/officeart/2018/2/layout/IconVerticalSolidList"/>
    <dgm:cxn modelId="{56F46577-02FF-497E-A7C8-40FDE3662B04}" srcId="{5AC0BDFE-FF3F-4372-B11D-2EA699E97F86}" destId="{07C2533B-A70C-4475-8CC9-48F793DB39B9}" srcOrd="1" destOrd="0" parTransId="{C5C32A24-5F04-45A5-906E-BCE716132EFB}" sibTransId="{00F94AA7-C144-49A5-B8C4-665EFCA7321E}"/>
    <dgm:cxn modelId="{127D5594-8F92-4ACE-84FD-535CACFD0236}" type="presOf" srcId="{5AC0BDFE-FF3F-4372-B11D-2EA699E97F86}" destId="{FD13F336-4DCA-4D17-B952-1D9656AA8243}" srcOrd="0" destOrd="0" presId="urn:microsoft.com/office/officeart/2018/2/layout/IconVerticalSolidList"/>
    <dgm:cxn modelId="{B6A5EEDF-A2A8-45EC-BF31-0E8B831A70DE}" type="presOf" srcId="{0811BC86-65D7-4F3D-A275-28C4F67A2C88}" destId="{4892E426-627D-4311-AEF0-31475473B042}" srcOrd="0" destOrd="0" presId="urn:microsoft.com/office/officeart/2018/2/layout/IconVerticalSolidList"/>
    <dgm:cxn modelId="{82AB4583-3577-4915-AA47-240C3C63EBA3}" type="presParOf" srcId="{FD13F336-4DCA-4D17-B952-1D9656AA8243}" destId="{FDE016D1-C981-4D79-A350-D623C0679C25}" srcOrd="0" destOrd="0" presId="urn:microsoft.com/office/officeart/2018/2/layout/IconVerticalSolidList"/>
    <dgm:cxn modelId="{AD2A11CC-E9C1-44A0-848B-97ACDFD62F5A}" type="presParOf" srcId="{FDE016D1-C981-4D79-A350-D623C0679C25}" destId="{5186D4A7-CECB-4A51-A0AF-F456782AE073}" srcOrd="0" destOrd="0" presId="urn:microsoft.com/office/officeart/2018/2/layout/IconVerticalSolidList"/>
    <dgm:cxn modelId="{AED6243C-CABD-4221-9BCD-835D6B2BB830}" type="presParOf" srcId="{FDE016D1-C981-4D79-A350-D623C0679C25}" destId="{1BE7A4CF-BEFD-428E-9747-F86928C4BD61}" srcOrd="1" destOrd="0" presId="urn:microsoft.com/office/officeart/2018/2/layout/IconVerticalSolidList"/>
    <dgm:cxn modelId="{7621531A-3C90-4907-B7B8-240073C792DE}" type="presParOf" srcId="{FDE016D1-C981-4D79-A350-D623C0679C25}" destId="{C4530D31-D5B3-45EE-8F94-425E2CA948D5}" srcOrd="2" destOrd="0" presId="urn:microsoft.com/office/officeart/2018/2/layout/IconVerticalSolidList"/>
    <dgm:cxn modelId="{3D292951-6ABD-49AA-9E23-DE7837D5C467}" type="presParOf" srcId="{FDE016D1-C981-4D79-A350-D623C0679C25}" destId="{4892E426-627D-4311-AEF0-31475473B042}" srcOrd="3" destOrd="0" presId="urn:microsoft.com/office/officeart/2018/2/layout/IconVerticalSolidList"/>
    <dgm:cxn modelId="{CFECCEDC-7F8F-4B18-8574-F0F1A57D754C}" type="presParOf" srcId="{FD13F336-4DCA-4D17-B952-1D9656AA8243}" destId="{7FB2A04F-F59B-424F-BBEE-3956FA447D8D}" srcOrd="1" destOrd="0" presId="urn:microsoft.com/office/officeart/2018/2/layout/IconVerticalSolidList"/>
    <dgm:cxn modelId="{210D3288-9F3B-41B0-903E-4991D381F120}" type="presParOf" srcId="{FD13F336-4DCA-4D17-B952-1D9656AA8243}" destId="{29AFC52C-3723-4A5B-9ACA-9BD1B0FB5992}" srcOrd="2" destOrd="0" presId="urn:microsoft.com/office/officeart/2018/2/layout/IconVerticalSolidList"/>
    <dgm:cxn modelId="{EBAABC0D-EE48-4BE1-A59A-196BE8AF4F53}" type="presParOf" srcId="{29AFC52C-3723-4A5B-9ACA-9BD1B0FB5992}" destId="{EB782BCB-F945-4063-9D87-0F13B445EFFB}" srcOrd="0" destOrd="0" presId="urn:microsoft.com/office/officeart/2018/2/layout/IconVerticalSolidList"/>
    <dgm:cxn modelId="{73291F3E-C075-43E6-A9E8-FC0FF709D6B2}" type="presParOf" srcId="{29AFC52C-3723-4A5B-9ACA-9BD1B0FB5992}" destId="{92CBF97F-4083-4E59-A04F-3F9DFAC9661E}" srcOrd="1" destOrd="0" presId="urn:microsoft.com/office/officeart/2018/2/layout/IconVerticalSolidList"/>
    <dgm:cxn modelId="{7A56ACFE-1A59-43EC-879F-AB10302E9574}" type="presParOf" srcId="{29AFC52C-3723-4A5B-9ACA-9BD1B0FB5992}" destId="{A5BBF31D-FA0E-47F1-9B72-8ED5D7C94DA2}" srcOrd="2" destOrd="0" presId="urn:microsoft.com/office/officeart/2018/2/layout/IconVerticalSolidList"/>
    <dgm:cxn modelId="{E8655936-AC0F-4C24-8077-030854EBE39A}" type="presParOf" srcId="{29AFC52C-3723-4A5B-9ACA-9BD1B0FB5992}" destId="{F5F8D376-A482-4E02-82A7-A1DE2693C64B}" srcOrd="3" destOrd="0" presId="urn:microsoft.com/office/officeart/2018/2/layout/IconVerticalSolidList"/>
    <dgm:cxn modelId="{F81A0BA9-DBA8-41EE-830B-119B8FDCA377}" type="presParOf" srcId="{FD13F336-4DCA-4D17-B952-1D9656AA8243}" destId="{932EFA6C-68A4-4C1E-86AB-4209112227DF}" srcOrd="3" destOrd="0" presId="urn:microsoft.com/office/officeart/2018/2/layout/IconVerticalSolidList"/>
    <dgm:cxn modelId="{71A8637E-5DF9-4961-9EA1-0003F26C4F70}" type="presParOf" srcId="{FD13F336-4DCA-4D17-B952-1D9656AA8243}" destId="{69FF6CBB-5E01-4DF4-AD32-16D69AB298EE}" srcOrd="4" destOrd="0" presId="urn:microsoft.com/office/officeart/2018/2/layout/IconVerticalSolidList"/>
    <dgm:cxn modelId="{E4D7EA02-C50E-4DF7-806A-A95F2696082F}" type="presParOf" srcId="{69FF6CBB-5E01-4DF4-AD32-16D69AB298EE}" destId="{B3321E71-7A65-4BCB-9396-895CCBA2F69D}" srcOrd="0" destOrd="0" presId="urn:microsoft.com/office/officeart/2018/2/layout/IconVerticalSolidList"/>
    <dgm:cxn modelId="{28DF901B-9F90-4C82-A74C-1BD29D84610E}" type="presParOf" srcId="{69FF6CBB-5E01-4DF4-AD32-16D69AB298EE}" destId="{52C394F4-470A-4327-84C8-27E27745B9B4}" srcOrd="1" destOrd="0" presId="urn:microsoft.com/office/officeart/2018/2/layout/IconVerticalSolidList"/>
    <dgm:cxn modelId="{70AD41ED-4126-423F-A2B3-8AEC6A1C524E}" type="presParOf" srcId="{69FF6CBB-5E01-4DF4-AD32-16D69AB298EE}" destId="{A4E46B1D-28A8-46C3-8B3B-882F9A3DEB6E}" srcOrd="2" destOrd="0" presId="urn:microsoft.com/office/officeart/2018/2/layout/IconVerticalSolidList"/>
    <dgm:cxn modelId="{B30E01D6-3917-400E-BE22-E331FB10F417}" type="presParOf" srcId="{69FF6CBB-5E01-4DF4-AD32-16D69AB298EE}" destId="{BEF8F832-D1EB-4E40-97B5-1E44E0AC0B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1C2DB-F7FC-4C12-BB85-ABC7E06A66B5}">
      <dsp:nvSpPr>
        <dsp:cNvPr id="0" name=""/>
        <dsp:cNvSpPr/>
      </dsp:nvSpPr>
      <dsp:spPr>
        <a:xfrm>
          <a:off x="433831" y="1685"/>
          <a:ext cx="1096927" cy="10969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A2224-1B1C-430E-A001-C06B40288310}">
      <dsp:nvSpPr>
        <dsp:cNvPr id="0" name=""/>
        <dsp:cNvSpPr/>
      </dsp:nvSpPr>
      <dsp:spPr>
        <a:xfrm>
          <a:off x="667602" y="235457"/>
          <a:ext cx="629384" cy="629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05195-7E68-4589-8DD6-4EC46FCF9517}">
      <dsp:nvSpPr>
        <dsp:cNvPr id="0" name=""/>
        <dsp:cNvSpPr/>
      </dsp:nvSpPr>
      <dsp:spPr>
        <a:xfrm>
          <a:off x="83173" y="1440279"/>
          <a:ext cx="179824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Growth strategy</a:t>
          </a:r>
        </a:p>
      </dsp:txBody>
      <dsp:txXfrm>
        <a:off x="83173" y="1440279"/>
        <a:ext cx="1798242" cy="719296"/>
      </dsp:txXfrm>
    </dsp:sp>
    <dsp:sp modelId="{15806D7D-ACB5-4099-9BFF-EB4C07A878D4}">
      <dsp:nvSpPr>
        <dsp:cNvPr id="0" name=""/>
        <dsp:cNvSpPr/>
      </dsp:nvSpPr>
      <dsp:spPr>
        <a:xfrm>
          <a:off x="2546765" y="1685"/>
          <a:ext cx="1096927" cy="10969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950B6-6340-4026-9D18-C4730B825455}">
      <dsp:nvSpPr>
        <dsp:cNvPr id="0" name=""/>
        <dsp:cNvSpPr/>
      </dsp:nvSpPr>
      <dsp:spPr>
        <a:xfrm>
          <a:off x="2780537" y="235457"/>
          <a:ext cx="629384" cy="629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EB601-9E02-40D2-AA45-5C917B36EECC}">
      <dsp:nvSpPr>
        <dsp:cNvPr id="0" name=""/>
        <dsp:cNvSpPr/>
      </dsp:nvSpPr>
      <dsp:spPr>
        <a:xfrm>
          <a:off x="2196108" y="1440279"/>
          <a:ext cx="179824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Market analysis</a:t>
          </a:r>
        </a:p>
      </dsp:txBody>
      <dsp:txXfrm>
        <a:off x="2196108" y="1440279"/>
        <a:ext cx="1798242" cy="719296"/>
      </dsp:txXfrm>
    </dsp:sp>
    <dsp:sp modelId="{BE2F8883-A6E8-4331-AFC5-E46A39323D01}">
      <dsp:nvSpPr>
        <dsp:cNvPr id="0" name=""/>
        <dsp:cNvSpPr/>
      </dsp:nvSpPr>
      <dsp:spPr>
        <a:xfrm>
          <a:off x="4659700" y="1685"/>
          <a:ext cx="1096927" cy="10969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FFBAF-46EC-475A-AA34-CEE603F53BAD}">
      <dsp:nvSpPr>
        <dsp:cNvPr id="0" name=""/>
        <dsp:cNvSpPr/>
      </dsp:nvSpPr>
      <dsp:spPr>
        <a:xfrm>
          <a:off x="4893471" y="235457"/>
          <a:ext cx="629384" cy="629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3F82D-E853-4649-90D7-523E3FF4AD2F}">
      <dsp:nvSpPr>
        <dsp:cNvPr id="0" name=""/>
        <dsp:cNvSpPr/>
      </dsp:nvSpPr>
      <dsp:spPr>
        <a:xfrm>
          <a:off x="4309042" y="1440279"/>
          <a:ext cx="179824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Financial overview</a:t>
          </a:r>
        </a:p>
      </dsp:txBody>
      <dsp:txXfrm>
        <a:off x="4309042" y="1440279"/>
        <a:ext cx="1798242" cy="719296"/>
      </dsp:txXfrm>
    </dsp:sp>
    <dsp:sp modelId="{8BF09FBB-6EA8-4A9F-AE81-A3EFB50F292D}">
      <dsp:nvSpPr>
        <dsp:cNvPr id="0" name=""/>
        <dsp:cNvSpPr/>
      </dsp:nvSpPr>
      <dsp:spPr>
        <a:xfrm>
          <a:off x="1490298" y="2609136"/>
          <a:ext cx="1096927" cy="10969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0F8E3-1B1E-4D67-A154-56E3C8C3262A}">
      <dsp:nvSpPr>
        <dsp:cNvPr id="0" name=""/>
        <dsp:cNvSpPr/>
      </dsp:nvSpPr>
      <dsp:spPr>
        <a:xfrm>
          <a:off x="1724069" y="2842908"/>
          <a:ext cx="629384" cy="6293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B0ADB-915C-4043-9472-850C14CECB00}">
      <dsp:nvSpPr>
        <dsp:cNvPr id="0" name=""/>
        <dsp:cNvSpPr/>
      </dsp:nvSpPr>
      <dsp:spPr>
        <a:xfrm>
          <a:off x="1139641" y="4047730"/>
          <a:ext cx="179824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Innovative solutions</a:t>
          </a:r>
        </a:p>
      </dsp:txBody>
      <dsp:txXfrm>
        <a:off x="1139641" y="4047730"/>
        <a:ext cx="1798242" cy="719296"/>
      </dsp:txXfrm>
    </dsp:sp>
    <dsp:sp modelId="{611A8F65-D24B-4B57-A6C9-E0C2F28B8C57}">
      <dsp:nvSpPr>
        <dsp:cNvPr id="0" name=""/>
        <dsp:cNvSpPr/>
      </dsp:nvSpPr>
      <dsp:spPr>
        <a:xfrm>
          <a:off x="3603232" y="2609136"/>
          <a:ext cx="1096927" cy="10969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2519C-1D95-4387-A398-717AD34B763E}">
      <dsp:nvSpPr>
        <dsp:cNvPr id="0" name=""/>
        <dsp:cNvSpPr/>
      </dsp:nvSpPr>
      <dsp:spPr>
        <a:xfrm>
          <a:off x="3837004" y="2842908"/>
          <a:ext cx="629384" cy="6293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EB91B-F370-470D-8364-E09287389544}">
      <dsp:nvSpPr>
        <dsp:cNvPr id="0" name=""/>
        <dsp:cNvSpPr/>
      </dsp:nvSpPr>
      <dsp:spPr>
        <a:xfrm>
          <a:off x="3252575" y="4047730"/>
          <a:ext cx="1798242" cy="7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Future initiatives</a:t>
          </a:r>
        </a:p>
      </dsp:txBody>
      <dsp:txXfrm>
        <a:off x="3252575" y="4047730"/>
        <a:ext cx="1798242" cy="71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7513-3048-47D8-873E-238E0A2E756B}">
      <dsp:nvSpPr>
        <dsp:cNvPr id="0" name=""/>
        <dsp:cNvSpPr/>
      </dsp:nvSpPr>
      <dsp:spPr>
        <a:xfrm>
          <a:off x="0" y="1979"/>
          <a:ext cx="6190459" cy="1003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67E0-9B90-4011-8998-3117BEDBAFC5}">
      <dsp:nvSpPr>
        <dsp:cNvPr id="0" name=""/>
        <dsp:cNvSpPr/>
      </dsp:nvSpPr>
      <dsp:spPr>
        <a:xfrm>
          <a:off x="303439" y="227678"/>
          <a:ext cx="551708" cy="55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B58D-4478-4ADB-9A25-2A1DFD1C6679}">
      <dsp:nvSpPr>
        <dsp:cNvPr id="0" name=""/>
        <dsp:cNvSpPr/>
      </dsp:nvSpPr>
      <dsp:spPr>
        <a:xfrm>
          <a:off x="1158587" y="1979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have identified important key trends that demand our attention.</a:t>
          </a:r>
        </a:p>
      </dsp:txBody>
      <dsp:txXfrm>
        <a:off x="1158587" y="1979"/>
        <a:ext cx="5031871" cy="1003106"/>
      </dsp:txXfrm>
    </dsp:sp>
    <dsp:sp modelId="{70B845B2-A620-4FCE-B60C-3E34783C46FF}">
      <dsp:nvSpPr>
        <dsp:cNvPr id="0" name=""/>
        <dsp:cNvSpPr/>
      </dsp:nvSpPr>
      <dsp:spPr>
        <a:xfrm>
          <a:off x="0" y="1255861"/>
          <a:ext cx="6190459" cy="1003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CE93-5581-4F03-A85F-E67BE323423F}">
      <dsp:nvSpPr>
        <dsp:cNvPr id="0" name=""/>
        <dsp:cNvSpPr/>
      </dsp:nvSpPr>
      <dsp:spPr>
        <a:xfrm>
          <a:off x="303439" y="1481560"/>
          <a:ext cx="551708" cy="55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F0EF8-058C-43A0-AA93-1365AE0908C4}">
      <dsp:nvSpPr>
        <dsp:cNvPr id="0" name=""/>
        <dsp:cNvSpPr/>
      </dsp:nvSpPr>
      <dsp:spPr>
        <a:xfrm>
          <a:off x="1158587" y="1255861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Data reveals a steady increase in consumer demand for sustainable products, presenting an opportunity for our eco-friendly offerings.</a:t>
          </a:r>
        </a:p>
      </dsp:txBody>
      <dsp:txXfrm>
        <a:off x="1158587" y="1255861"/>
        <a:ext cx="5031871" cy="1003106"/>
      </dsp:txXfrm>
    </dsp:sp>
    <dsp:sp modelId="{090BA0D8-E47F-47AB-A214-46656F21BB3F}">
      <dsp:nvSpPr>
        <dsp:cNvPr id="0" name=""/>
        <dsp:cNvSpPr/>
      </dsp:nvSpPr>
      <dsp:spPr>
        <a:xfrm>
          <a:off x="0" y="2509744"/>
          <a:ext cx="6190459" cy="1003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445EE-BD61-44DF-92D8-060D20A5D27F}">
      <dsp:nvSpPr>
        <dsp:cNvPr id="0" name=""/>
        <dsp:cNvSpPr/>
      </dsp:nvSpPr>
      <dsp:spPr>
        <a:xfrm>
          <a:off x="303439" y="2735443"/>
          <a:ext cx="551708" cy="551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2E040-F8CF-473A-873A-360C2E0DE87B}">
      <dsp:nvSpPr>
        <dsp:cNvPr id="0" name=""/>
        <dsp:cNvSpPr/>
      </dsp:nvSpPr>
      <dsp:spPr>
        <a:xfrm>
          <a:off x="1158587" y="2509744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competitors are now focusing on digital marketing strategies, suggesting a shift in consumer behavior.</a:t>
          </a:r>
        </a:p>
      </dsp:txBody>
      <dsp:txXfrm>
        <a:off x="1158587" y="2509744"/>
        <a:ext cx="5031871" cy="1003106"/>
      </dsp:txXfrm>
    </dsp:sp>
    <dsp:sp modelId="{BD2517EB-500D-466A-ABC1-852D649C0B1C}">
      <dsp:nvSpPr>
        <dsp:cNvPr id="0" name=""/>
        <dsp:cNvSpPr/>
      </dsp:nvSpPr>
      <dsp:spPr>
        <a:xfrm>
          <a:off x="0" y="3763627"/>
          <a:ext cx="6190459" cy="1003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0C0F1-A8DE-40EF-A882-23E4268E34FE}">
      <dsp:nvSpPr>
        <dsp:cNvPr id="0" name=""/>
        <dsp:cNvSpPr/>
      </dsp:nvSpPr>
      <dsp:spPr>
        <a:xfrm>
          <a:off x="303439" y="3989326"/>
          <a:ext cx="551708" cy="5517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1F43F-0259-4DE7-8BB8-EE4E259C24F2}">
      <dsp:nvSpPr>
        <dsp:cNvPr id="0" name=""/>
        <dsp:cNvSpPr/>
      </dsp:nvSpPr>
      <dsp:spPr>
        <a:xfrm>
          <a:off x="1158587" y="3763627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Understanding these nuanced dynamics positions us to adapt and capitalize on emerging market preferences.</a:t>
          </a:r>
        </a:p>
      </dsp:txBody>
      <dsp:txXfrm>
        <a:off x="1158587" y="3763627"/>
        <a:ext cx="5031871" cy="1003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9ED16-967C-41A2-A6F8-151B61431952}">
      <dsp:nvSpPr>
        <dsp:cNvPr id="0" name=""/>
        <dsp:cNvSpPr/>
      </dsp:nvSpPr>
      <dsp:spPr>
        <a:xfrm rot="5400000">
          <a:off x="-174115" y="179857"/>
          <a:ext cx="1160767" cy="8125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chemeClr val="accent2"/>
              </a:solidFill>
              <a:latin typeface="+mn-lt"/>
            </a:rPr>
            <a:t>Q1</a:t>
          </a:r>
        </a:p>
      </dsp:txBody>
      <dsp:txXfrm rot="-5400000">
        <a:off x="1" y="412009"/>
        <a:ext cx="812536" cy="348231"/>
      </dsp:txXfrm>
    </dsp:sp>
    <dsp:sp modelId="{CCFBCE90-3C10-4D4C-918B-CA9D890B3309}">
      <dsp:nvSpPr>
        <dsp:cNvPr id="0" name=""/>
        <dsp:cNvSpPr/>
      </dsp:nvSpPr>
      <dsp:spPr>
        <a:xfrm rot="5400000">
          <a:off x="2482302" y="-1664023"/>
          <a:ext cx="754895" cy="4094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Market research</a:t>
          </a:r>
        </a:p>
      </dsp:txBody>
      <dsp:txXfrm rot="-5400000">
        <a:off x="812537" y="42593"/>
        <a:ext cx="4057575" cy="681193"/>
      </dsp:txXfrm>
    </dsp:sp>
    <dsp:sp modelId="{BB0BEE0C-5C04-4BEE-AFB3-0F5898C449C2}">
      <dsp:nvSpPr>
        <dsp:cNvPr id="0" name=""/>
        <dsp:cNvSpPr/>
      </dsp:nvSpPr>
      <dsp:spPr>
        <a:xfrm rot="5400000">
          <a:off x="-174115" y="1192985"/>
          <a:ext cx="1160767" cy="8125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chemeClr val="accent2"/>
              </a:solidFill>
              <a:latin typeface="+mn-lt"/>
            </a:rPr>
            <a:t>Q2</a:t>
          </a:r>
        </a:p>
      </dsp:txBody>
      <dsp:txXfrm rot="-5400000">
        <a:off x="1" y="1425137"/>
        <a:ext cx="812536" cy="348231"/>
      </dsp:txXfrm>
    </dsp:sp>
    <dsp:sp modelId="{4368C3BB-C671-4831-B9FC-CFC5E573F07C}">
      <dsp:nvSpPr>
        <dsp:cNvPr id="0" name=""/>
        <dsp:cNvSpPr/>
      </dsp:nvSpPr>
      <dsp:spPr>
        <a:xfrm rot="5400000">
          <a:off x="2482500" y="-651093"/>
          <a:ext cx="754498" cy="4094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Product development</a:t>
          </a:r>
        </a:p>
      </dsp:txBody>
      <dsp:txXfrm rot="-5400000">
        <a:off x="812536" y="1055703"/>
        <a:ext cx="4057594" cy="680834"/>
      </dsp:txXfrm>
    </dsp:sp>
    <dsp:sp modelId="{9E7A42AD-B377-4AF0-A344-F009A365EC56}">
      <dsp:nvSpPr>
        <dsp:cNvPr id="0" name=""/>
        <dsp:cNvSpPr/>
      </dsp:nvSpPr>
      <dsp:spPr>
        <a:xfrm rot="5400000">
          <a:off x="-174115" y="2206114"/>
          <a:ext cx="1160767" cy="8125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chemeClr val="accent2"/>
              </a:solidFill>
              <a:latin typeface="+mn-lt"/>
            </a:rPr>
            <a:t>Q3</a:t>
          </a:r>
        </a:p>
      </dsp:txBody>
      <dsp:txXfrm rot="-5400000">
        <a:off x="1" y="2438266"/>
        <a:ext cx="812536" cy="348231"/>
      </dsp:txXfrm>
    </dsp:sp>
    <dsp:sp modelId="{A089EF3D-7DF3-4C8C-889B-63ED31ED1E3F}">
      <dsp:nvSpPr>
        <dsp:cNvPr id="0" name=""/>
        <dsp:cNvSpPr/>
      </dsp:nvSpPr>
      <dsp:spPr>
        <a:xfrm rot="5400000">
          <a:off x="2482500" y="362035"/>
          <a:ext cx="754498" cy="4094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 User </a:t>
          </a:r>
          <a:br>
            <a:rPr lang="en-US" sz="1800" kern="1200" dirty="0">
              <a:latin typeface="+mn-lt"/>
            </a:rPr>
          </a:br>
          <a:r>
            <a:rPr lang="en-US" sz="1800" kern="1200" dirty="0">
              <a:latin typeface="+mn-lt"/>
            </a:rPr>
            <a:t>testing</a:t>
          </a:r>
        </a:p>
      </dsp:txBody>
      <dsp:txXfrm rot="-5400000">
        <a:off x="812536" y="2068831"/>
        <a:ext cx="4057594" cy="680834"/>
      </dsp:txXfrm>
    </dsp:sp>
    <dsp:sp modelId="{392FF64E-F8BE-43B0-A37F-50C5E8D4B780}">
      <dsp:nvSpPr>
        <dsp:cNvPr id="0" name=""/>
        <dsp:cNvSpPr/>
      </dsp:nvSpPr>
      <dsp:spPr>
        <a:xfrm rot="5400000">
          <a:off x="-174115" y="3219242"/>
          <a:ext cx="1160767" cy="8125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chemeClr val="accent2"/>
              </a:solidFill>
              <a:latin typeface="+mn-lt"/>
            </a:rPr>
            <a:t>Q4</a:t>
          </a:r>
        </a:p>
      </dsp:txBody>
      <dsp:txXfrm rot="-5400000">
        <a:off x="1" y="3451394"/>
        <a:ext cx="812536" cy="348231"/>
      </dsp:txXfrm>
    </dsp:sp>
    <dsp:sp modelId="{9680E18F-7505-488B-BB8C-07EE2652141E}">
      <dsp:nvSpPr>
        <dsp:cNvPr id="0" name=""/>
        <dsp:cNvSpPr/>
      </dsp:nvSpPr>
      <dsp:spPr>
        <a:xfrm rot="5400000">
          <a:off x="2482500" y="1375164"/>
          <a:ext cx="754498" cy="40944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n-lt"/>
            </a:rPr>
            <a:t>Product launch</a:t>
          </a:r>
        </a:p>
      </dsp:txBody>
      <dsp:txXfrm rot="-5400000">
        <a:off x="812536" y="3081960"/>
        <a:ext cx="4057594" cy="680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DACC-9A7C-4408-8C45-21BF38F37472}">
      <dsp:nvSpPr>
        <dsp:cNvPr id="0" name=""/>
        <dsp:cNvSpPr/>
      </dsp:nvSpPr>
      <dsp:spPr>
        <a:xfrm>
          <a:off x="5682" y="760261"/>
          <a:ext cx="1524481" cy="45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68" tIns="120468" rIns="120468" bIns="1204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Implement</a:t>
          </a:r>
        </a:p>
      </dsp:txBody>
      <dsp:txXfrm>
        <a:off x="5682" y="760261"/>
        <a:ext cx="1524481" cy="457344"/>
      </dsp:txXfrm>
    </dsp:sp>
    <dsp:sp modelId="{B14387EA-7CE0-45AB-A31F-53831CAAC008}">
      <dsp:nvSpPr>
        <dsp:cNvPr id="0" name=""/>
        <dsp:cNvSpPr/>
      </dsp:nvSpPr>
      <dsp:spPr>
        <a:xfrm>
          <a:off x="5682" y="1217606"/>
          <a:ext cx="1524481" cy="1823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85" tIns="150585" rIns="150585" bIns="1505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 personalized engagement strategies</a:t>
          </a:r>
        </a:p>
      </dsp:txBody>
      <dsp:txXfrm>
        <a:off x="5682" y="1217606"/>
        <a:ext cx="1524481" cy="1823441"/>
      </dsp:txXfrm>
    </dsp:sp>
    <dsp:sp modelId="{F40626CD-5286-48A9-875A-A6FAF8D2370B}">
      <dsp:nvSpPr>
        <dsp:cNvPr id="0" name=""/>
        <dsp:cNvSpPr/>
      </dsp:nvSpPr>
      <dsp:spPr>
        <a:xfrm>
          <a:off x="1638059" y="760261"/>
          <a:ext cx="1524481" cy="45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68" tIns="120468" rIns="120468" bIns="1204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Tailor</a:t>
          </a:r>
        </a:p>
      </dsp:txBody>
      <dsp:txXfrm>
        <a:off x="1638059" y="760261"/>
        <a:ext cx="1524481" cy="457344"/>
      </dsp:txXfrm>
    </dsp:sp>
    <dsp:sp modelId="{B9DD9742-2895-4FF3-875D-E67053AB8658}">
      <dsp:nvSpPr>
        <dsp:cNvPr id="0" name=""/>
        <dsp:cNvSpPr/>
      </dsp:nvSpPr>
      <dsp:spPr>
        <a:xfrm>
          <a:off x="1638059" y="1217606"/>
          <a:ext cx="1524481" cy="1823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85" tIns="150585" rIns="150585" bIns="1505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Tailor campaigns to resonate with specific demographics, fostering a sense of relevance and connection</a:t>
          </a:r>
        </a:p>
      </dsp:txBody>
      <dsp:txXfrm>
        <a:off x="1638059" y="1217606"/>
        <a:ext cx="1524481" cy="1823441"/>
      </dsp:txXfrm>
    </dsp:sp>
    <dsp:sp modelId="{03CBA17B-371E-4ADC-B246-E18F3662C7AB}">
      <dsp:nvSpPr>
        <dsp:cNvPr id="0" name=""/>
        <dsp:cNvSpPr/>
      </dsp:nvSpPr>
      <dsp:spPr>
        <a:xfrm>
          <a:off x="3270435" y="760261"/>
          <a:ext cx="1524481" cy="45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68" tIns="120468" rIns="120468" bIns="1204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Collaborate</a:t>
          </a:r>
        </a:p>
      </dsp:txBody>
      <dsp:txXfrm>
        <a:off x="3270435" y="760261"/>
        <a:ext cx="1524481" cy="457344"/>
      </dsp:txXfrm>
    </dsp:sp>
    <dsp:sp modelId="{79C71435-B571-4CEA-8CCC-F32937AD2033}">
      <dsp:nvSpPr>
        <dsp:cNvPr id="0" name=""/>
        <dsp:cNvSpPr/>
      </dsp:nvSpPr>
      <dsp:spPr>
        <a:xfrm>
          <a:off x="3270435" y="1217606"/>
          <a:ext cx="1524481" cy="1823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85" tIns="150585" rIns="150585" bIns="1505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Collaborate with influencers and thought leaders to amplify our brand message</a:t>
          </a:r>
        </a:p>
      </dsp:txBody>
      <dsp:txXfrm>
        <a:off x="3270435" y="1217606"/>
        <a:ext cx="1524481" cy="1823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D4A7-CECB-4A51-A0AF-F456782AE073}">
      <dsp:nvSpPr>
        <dsp:cNvPr id="0" name=""/>
        <dsp:cNvSpPr/>
      </dsp:nvSpPr>
      <dsp:spPr>
        <a:xfrm>
          <a:off x="0" y="467"/>
          <a:ext cx="4988765" cy="109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7A4CF-BEFD-428E-9747-F86928C4BD61}">
      <dsp:nvSpPr>
        <dsp:cNvPr id="0" name=""/>
        <dsp:cNvSpPr/>
      </dsp:nvSpPr>
      <dsp:spPr>
        <a:xfrm>
          <a:off x="330661" y="246413"/>
          <a:ext cx="601203" cy="601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2E426-627D-4311-AEF0-31475473B042}">
      <dsp:nvSpPr>
        <dsp:cNvPr id="0" name=""/>
        <dsp:cNvSpPr/>
      </dsp:nvSpPr>
      <dsp:spPr>
        <a:xfrm>
          <a:off x="1262527" y="467"/>
          <a:ext cx="3726237" cy="109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86" tIns="115686" rIns="115686" bIns="11568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Product enhancement. Introduce regular updates and features to enhance product offerings.</a:t>
          </a:r>
        </a:p>
      </dsp:txBody>
      <dsp:txXfrm>
        <a:off x="1262527" y="467"/>
        <a:ext cx="3726237" cy="1093097"/>
      </dsp:txXfrm>
    </dsp:sp>
    <dsp:sp modelId="{EB782BCB-F945-4063-9D87-0F13B445EFFB}">
      <dsp:nvSpPr>
        <dsp:cNvPr id="0" name=""/>
        <dsp:cNvSpPr/>
      </dsp:nvSpPr>
      <dsp:spPr>
        <a:xfrm>
          <a:off x="0" y="1366838"/>
          <a:ext cx="4988765" cy="109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F97F-4083-4E59-A04F-3F9DFAC9661E}">
      <dsp:nvSpPr>
        <dsp:cNvPr id="0" name=""/>
        <dsp:cNvSpPr/>
      </dsp:nvSpPr>
      <dsp:spPr>
        <a:xfrm>
          <a:off x="330661" y="1612785"/>
          <a:ext cx="601203" cy="601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8D376-A482-4E02-82A7-A1DE2693C64B}">
      <dsp:nvSpPr>
        <dsp:cNvPr id="0" name=""/>
        <dsp:cNvSpPr/>
      </dsp:nvSpPr>
      <dsp:spPr>
        <a:xfrm>
          <a:off x="1262527" y="1366838"/>
          <a:ext cx="3726237" cy="109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86" tIns="115686" rIns="115686" bIns="11568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Technology integration. Explore emerging technologies for potential integration into our operations.</a:t>
          </a:r>
        </a:p>
      </dsp:txBody>
      <dsp:txXfrm>
        <a:off x="1262527" y="1366838"/>
        <a:ext cx="3726237" cy="1093097"/>
      </dsp:txXfrm>
    </dsp:sp>
    <dsp:sp modelId="{B3321E71-7A65-4BCB-9396-895CCBA2F69D}">
      <dsp:nvSpPr>
        <dsp:cNvPr id="0" name=""/>
        <dsp:cNvSpPr/>
      </dsp:nvSpPr>
      <dsp:spPr>
        <a:xfrm>
          <a:off x="0" y="2733209"/>
          <a:ext cx="4988765" cy="109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394F4-470A-4327-84C8-27E27745B9B4}">
      <dsp:nvSpPr>
        <dsp:cNvPr id="0" name=""/>
        <dsp:cNvSpPr/>
      </dsp:nvSpPr>
      <dsp:spPr>
        <a:xfrm>
          <a:off x="330661" y="2979156"/>
          <a:ext cx="601203" cy="601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8F832-D1EB-4E40-97B5-1E44E0AC0B65}">
      <dsp:nvSpPr>
        <dsp:cNvPr id="0" name=""/>
        <dsp:cNvSpPr/>
      </dsp:nvSpPr>
      <dsp:spPr>
        <a:xfrm>
          <a:off x="1262527" y="2733209"/>
          <a:ext cx="3726237" cy="109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86" tIns="115686" rIns="115686" bIns="11568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Collaborative partnerships. Foster collaborations with tech innovators and industry leaders to drive innovation.</a:t>
          </a:r>
        </a:p>
      </dsp:txBody>
      <dsp:txXfrm>
        <a:off x="1262527" y="2733209"/>
        <a:ext cx="3726237" cy="109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0C3E0-C339-FC48-B675-7270D7DA4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E5E50-E9FE-5A92-78F7-73F845D37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6818A-7A83-4A6E-91B3-BFCD663DE6C4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FF1FD-66C1-F042-4A0F-33536F95E5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5D1B3-F0BB-C348-DF64-AE6994FBD9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951A-16B0-4D4A-A78C-C7558C6C8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12/4/24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7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1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7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0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0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5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7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1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00A82-9926-4DBA-8BA5-A22EEB8ACF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35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911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23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6982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6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3827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30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807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666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8EFA1-C60D-460D-4EDB-024647D94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26988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53976" y="359495"/>
            <a:ext cx="5891752" cy="4613618"/>
          </a:xfrm>
        </p:spPr>
        <p:txBody>
          <a:bodyPr lIns="0" tIns="0" rIns="0" bIns="0" anchor="b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3976" y="5113530"/>
            <a:ext cx="5891752" cy="1011226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7AF6D9-A118-43B0-DB95-04A38F6703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2" y="1430338"/>
            <a:ext cx="4370228" cy="4379912"/>
          </a:xfrm>
          <a:custGeom>
            <a:avLst/>
            <a:gdLst>
              <a:gd name="connsiteX0" fmla="*/ 2976027 w 4370228"/>
              <a:gd name="connsiteY0" fmla="*/ 910947 h 4379912"/>
              <a:gd name="connsiteX1" fmla="*/ 2972784 w 4370228"/>
              <a:gd name="connsiteY1" fmla="*/ 912900 h 4379912"/>
              <a:gd name="connsiteX2" fmla="*/ 2976027 w 4370228"/>
              <a:gd name="connsiteY2" fmla="*/ 910947 h 4379912"/>
              <a:gd name="connsiteX3" fmla="*/ 2185114 w 4370228"/>
              <a:gd name="connsiteY3" fmla="*/ 0 h 4379912"/>
              <a:gd name="connsiteX4" fmla="*/ 3226669 w 4370228"/>
              <a:gd name="connsiteY4" fmla="*/ 264316 h 4379912"/>
              <a:gd name="connsiteX5" fmla="*/ 3274802 w 4370228"/>
              <a:gd name="connsiteY5" fmla="*/ 293622 h 4379912"/>
              <a:gd name="connsiteX6" fmla="*/ 3258094 w 4370228"/>
              <a:gd name="connsiteY6" fmla="*/ 447247 h 4379912"/>
              <a:gd name="connsiteX7" fmla="*/ 3006105 w 4370228"/>
              <a:gd name="connsiteY7" fmla="*/ 403118 h 4379912"/>
              <a:gd name="connsiteX8" fmla="*/ 2991163 w 4370228"/>
              <a:gd name="connsiteY8" fmla="*/ 407664 h 4379912"/>
              <a:gd name="connsiteX9" fmla="*/ 2987920 w 4370228"/>
              <a:gd name="connsiteY9" fmla="*/ 409617 h 4379912"/>
              <a:gd name="connsiteX10" fmla="*/ 2978880 w 4370228"/>
              <a:gd name="connsiteY10" fmla="*/ 423965 h 4379912"/>
              <a:gd name="connsiteX11" fmla="*/ 2938275 w 4370228"/>
              <a:gd name="connsiteY11" fmla="*/ 906972 h 4379912"/>
              <a:gd name="connsiteX12" fmla="*/ 2957258 w 4370228"/>
              <a:gd name="connsiteY12" fmla="*/ 931155 h 4379912"/>
              <a:gd name="connsiteX13" fmla="*/ 2968956 w 4370228"/>
              <a:gd name="connsiteY13" fmla="*/ 928561 h 4379912"/>
              <a:gd name="connsiteX14" fmla="*/ 2987726 w 4370228"/>
              <a:gd name="connsiteY14" fmla="*/ 908354 h 4379912"/>
              <a:gd name="connsiteX15" fmla="*/ 3025195 w 4370228"/>
              <a:gd name="connsiteY15" fmla="*/ 449496 h 4379912"/>
              <a:gd name="connsiteX16" fmla="*/ 3277185 w 4370228"/>
              <a:gd name="connsiteY16" fmla="*/ 493626 h 4379912"/>
              <a:gd name="connsiteX17" fmla="*/ 3292126 w 4370228"/>
              <a:gd name="connsiteY17" fmla="*/ 489079 h 4379912"/>
              <a:gd name="connsiteX18" fmla="*/ 3304409 w 4370228"/>
              <a:gd name="connsiteY18" fmla="*/ 472779 h 4379912"/>
              <a:gd name="connsiteX19" fmla="*/ 3320845 w 4370228"/>
              <a:gd name="connsiteY19" fmla="*/ 321656 h 4379912"/>
              <a:gd name="connsiteX20" fmla="*/ 3406832 w 4370228"/>
              <a:gd name="connsiteY20" fmla="*/ 374010 h 4379912"/>
              <a:gd name="connsiteX21" fmla="*/ 3615109 w 4370228"/>
              <a:gd name="connsiteY21" fmla="*/ 534027 h 4379912"/>
              <a:gd name="connsiteX22" fmla="*/ 3658062 w 4370228"/>
              <a:gd name="connsiteY22" fmla="*/ 576060 h 4379912"/>
              <a:gd name="connsiteX23" fmla="*/ 3657853 w 4370228"/>
              <a:gd name="connsiteY23" fmla="*/ 576416 h 4379912"/>
              <a:gd name="connsiteX24" fmla="*/ 3512166 w 4370228"/>
              <a:gd name="connsiteY24" fmla="*/ 749413 h 4379912"/>
              <a:gd name="connsiteX25" fmla="*/ 3508424 w 4370228"/>
              <a:gd name="connsiteY25" fmla="*/ 749990 h 4379912"/>
              <a:gd name="connsiteX26" fmla="*/ 3454291 w 4370228"/>
              <a:gd name="connsiteY26" fmla="*/ 746774 h 4379912"/>
              <a:gd name="connsiteX27" fmla="*/ 3395835 w 4370228"/>
              <a:gd name="connsiteY27" fmla="*/ 740364 h 4379912"/>
              <a:gd name="connsiteX28" fmla="*/ 3380866 w 4370228"/>
              <a:gd name="connsiteY28" fmla="*/ 742676 h 4379912"/>
              <a:gd name="connsiteX29" fmla="*/ 3226117 w 4370228"/>
              <a:gd name="connsiteY29" fmla="*/ 832175 h 4379912"/>
              <a:gd name="connsiteX30" fmla="*/ 3093152 w 4370228"/>
              <a:gd name="connsiteY30" fmla="*/ 1037938 h 4379912"/>
              <a:gd name="connsiteX31" fmla="*/ 3100968 w 4370228"/>
              <a:gd name="connsiteY31" fmla="*/ 1063744 h 4379912"/>
              <a:gd name="connsiteX32" fmla="*/ 3112776 w 4370228"/>
              <a:gd name="connsiteY32" fmla="*/ 1065779 h 4379912"/>
              <a:gd name="connsiteX33" fmla="*/ 3126579 w 4370228"/>
              <a:gd name="connsiteY33" fmla="*/ 1055929 h 4379912"/>
              <a:gd name="connsiteX34" fmla="*/ 3253225 w 4370228"/>
              <a:gd name="connsiteY34" fmla="*/ 858861 h 4379912"/>
              <a:gd name="connsiteX35" fmla="*/ 3386687 w 4370228"/>
              <a:gd name="connsiteY35" fmla="*/ 780366 h 4379912"/>
              <a:gd name="connsiteX36" fmla="*/ 3397913 w 4370228"/>
              <a:gd name="connsiteY36" fmla="*/ 778633 h 4379912"/>
              <a:gd name="connsiteX37" fmla="*/ 3444562 w 4370228"/>
              <a:gd name="connsiteY37" fmla="*/ 783006 h 4379912"/>
              <a:gd name="connsiteX38" fmla="*/ 3514244 w 4370228"/>
              <a:gd name="connsiteY38" fmla="*/ 787682 h 4379912"/>
              <a:gd name="connsiteX39" fmla="*/ 3521728 w 4370228"/>
              <a:gd name="connsiteY39" fmla="*/ 786526 h 4379912"/>
              <a:gd name="connsiteX40" fmla="*/ 3662975 w 4370228"/>
              <a:gd name="connsiteY40" fmla="*/ 654554 h 4379912"/>
              <a:gd name="connsiteX41" fmla="*/ 3688619 w 4370228"/>
              <a:gd name="connsiteY41" fmla="*/ 605963 h 4379912"/>
              <a:gd name="connsiteX42" fmla="*/ 3802575 w 4370228"/>
              <a:gd name="connsiteY42" fmla="*/ 717479 h 4379912"/>
              <a:gd name="connsiteX43" fmla="*/ 4370228 w 4370228"/>
              <a:gd name="connsiteY43" fmla="*/ 2189956 h 4379912"/>
              <a:gd name="connsiteX44" fmla="*/ 2185114 w 4370228"/>
              <a:gd name="connsiteY44" fmla="*/ 4379912 h 4379912"/>
              <a:gd name="connsiteX45" fmla="*/ 0 w 4370228"/>
              <a:gd name="connsiteY45" fmla="*/ 2189956 h 4379912"/>
              <a:gd name="connsiteX46" fmla="*/ 2185114 w 4370228"/>
              <a:gd name="connsiteY46" fmla="*/ 0 h 43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70228" h="4379912">
                <a:moveTo>
                  <a:pt x="2976027" y="910947"/>
                </a:moveTo>
                <a:cubicBezTo>
                  <a:pt x="2972784" y="912900"/>
                  <a:pt x="2974752" y="916167"/>
                  <a:pt x="2972784" y="912900"/>
                </a:cubicBezTo>
                <a:cubicBezTo>
                  <a:pt x="2972784" y="912900"/>
                  <a:pt x="2976027" y="910947"/>
                  <a:pt x="2976027" y="910947"/>
                </a:cubicBezTo>
                <a:close/>
                <a:moveTo>
                  <a:pt x="2185114" y="0"/>
                </a:moveTo>
                <a:cubicBezTo>
                  <a:pt x="2562241" y="0"/>
                  <a:pt x="2917053" y="95750"/>
                  <a:pt x="3226669" y="264316"/>
                </a:cubicBezTo>
                <a:lnTo>
                  <a:pt x="3274802" y="293622"/>
                </a:lnTo>
                <a:lnTo>
                  <a:pt x="3258094" y="447247"/>
                </a:lnTo>
                <a:lnTo>
                  <a:pt x="3006105" y="403118"/>
                </a:lnTo>
                <a:cubicBezTo>
                  <a:pt x="3000893" y="401804"/>
                  <a:pt x="2997649" y="403757"/>
                  <a:pt x="2991163" y="407664"/>
                </a:cubicBezTo>
                <a:cubicBezTo>
                  <a:pt x="2991163" y="407664"/>
                  <a:pt x="2987920" y="409617"/>
                  <a:pt x="2987920" y="409617"/>
                </a:cubicBezTo>
                <a:cubicBezTo>
                  <a:pt x="2981433" y="413524"/>
                  <a:pt x="2980157" y="418745"/>
                  <a:pt x="2978880" y="423965"/>
                </a:cubicBezTo>
                <a:lnTo>
                  <a:pt x="2938275" y="906972"/>
                </a:lnTo>
                <a:cubicBezTo>
                  <a:pt x="2937690" y="920680"/>
                  <a:pt x="2948804" y="931794"/>
                  <a:pt x="2957258" y="931155"/>
                </a:cubicBezTo>
                <a:cubicBezTo>
                  <a:pt x="2962469" y="932468"/>
                  <a:pt x="2965712" y="930515"/>
                  <a:pt x="2968956" y="928561"/>
                </a:cubicBezTo>
                <a:cubicBezTo>
                  <a:pt x="2981930" y="920748"/>
                  <a:pt x="2986449" y="913575"/>
                  <a:pt x="2987726" y="908354"/>
                </a:cubicBezTo>
                <a:lnTo>
                  <a:pt x="3025195" y="449496"/>
                </a:lnTo>
                <a:lnTo>
                  <a:pt x="3277185" y="493626"/>
                </a:lnTo>
                <a:cubicBezTo>
                  <a:pt x="3282396" y="494939"/>
                  <a:pt x="3285640" y="492986"/>
                  <a:pt x="3292126" y="489079"/>
                </a:cubicBezTo>
                <a:cubicBezTo>
                  <a:pt x="3298613" y="485173"/>
                  <a:pt x="3299890" y="479952"/>
                  <a:pt x="3304409" y="472779"/>
                </a:cubicBezTo>
                <a:lnTo>
                  <a:pt x="3320845" y="321656"/>
                </a:lnTo>
                <a:lnTo>
                  <a:pt x="3406832" y="374010"/>
                </a:lnTo>
                <a:cubicBezTo>
                  <a:pt x="3479488" y="423204"/>
                  <a:pt x="3549032" y="476662"/>
                  <a:pt x="3615109" y="534027"/>
                </a:cubicBezTo>
                <a:lnTo>
                  <a:pt x="3658062" y="576060"/>
                </a:lnTo>
                <a:lnTo>
                  <a:pt x="3657853" y="576416"/>
                </a:lnTo>
                <a:cubicBezTo>
                  <a:pt x="3622844" y="647425"/>
                  <a:pt x="3582098" y="730896"/>
                  <a:pt x="3512166" y="749413"/>
                </a:cubicBezTo>
                <a:lnTo>
                  <a:pt x="3508424" y="749990"/>
                </a:lnTo>
                <a:cubicBezTo>
                  <a:pt x="3489714" y="752880"/>
                  <a:pt x="3470423" y="752000"/>
                  <a:pt x="3454291" y="746774"/>
                </a:cubicBezTo>
                <a:cubicBezTo>
                  <a:pt x="3434417" y="742124"/>
                  <a:pt x="3415126" y="741245"/>
                  <a:pt x="3395835" y="740364"/>
                </a:cubicBezTo>
                <a:cubicBezTo>
                  <a:pt x="3392092" y="740942"/>
                  <a:pt x="3384609" y="742098"/>
                  <a:pt x="3380866" y="742676"/>
                </a:cubicBezTo>
                <a:cubicBezTo>
                  <a:pt x="3306029" y="754232"/>
                  <a:pt x="3245659" y="809863"/>
                  <a:pt x="3226117" y="832175"/>
                </a:cubicBezTo>
                <a:cubicBezTo>
                  <a:pt x="3170653" y="894765"/>
                  <a:pt x="3123837" y="963738"/>
                  <a:pt x="3093152" y="1037938"/>
                </a:cubicBezTo>
                <a:cubicBezTo>
                  <a:pt x="3086833" y="1046632"/>
                  <a:pt x="3092320" y="1057361"/>
                  <a:pt x="3100968" y="1063744"/>
                </a:cubicBezTo>
                <a:cubicBezTo>
                  <a:pt x="3105292" y="1066935"/>
                  <a:pt x="3109034" y="1066357"/>
                  <a:pt x="3112776" y="1065779"/>
                </a:cubicBezTo>
                <a:cubicBezTo>
                  <a:pt x="3120260" y="1064624"/>
                  <a:pt x="3123420" y="1060276"/>
                  <a:pt x="3126579" y="1055929"/>
                </a:cubicBezTo>
                <a:cubicBezTo>
                  <a:pt x="3157846" y="985499"/>
                  <a:pt x="3200921" y="917104"/>
                  <a:pt x="3253225" y="858861"/>
                </a:cubicBezTo>
                <a:cubicBezTo>
                  <a:pt x="3282828" y="827276"/>
                  <a:pt x="3334300" y="788456"/>
                  <a:pt x="3386687" y="780366"/>
                </a:cubicBezTo>
                <a:cubicBezTo>
                  <a:pt x="3390429" y="779788"/>
                  <a:pt x="3394170" y="779211"/>
                  <a:pt x="3397913" y="778633"/>
                </a:cubicBezTo>
                <a:cubicBezTo>
                  <a:pt x="3413462" y="780091"/>
                  <a:pt x="3429013" y="781549"/>
                  <a:pt x="3444562" y="783006"/>
                </a:cubicBezTo>
                <a:cubicBezTo>
                  <a:pt x="3468759" y="790847"/>
                  <a:pt x="3491793" y="791149"/>
                  <a:pt x="3514244" y="787682"/>
                </a:cubicBezTo>
                <a:cubicBezTo>
                  <a:pt x="3517987" y="787104"/>
                  <a:pt x="3517987" y="787104"/>
                  <a:pt x="3521728" y="786526"/>
                </a:cubicBezTo>
                <a:cubicBezTo>
                  <a:pt x="3588210" y="770472"/>
                  <a:pt x="3629200" y="714940"/>
                  <a:pt x="3662975" y="654554"/>
                </a:cubicBezTo>
                <a:lnTo>
                  <a:pt x="3688619" y="605963"/>
                </a:lnTo>
                <a:lnTo>
                  <a:pt x="3802575" y="717479"/>
                </a:lnTo>
                <a:cubicBezTo>
                  <a:pt x="4155268" y="1106387"/>
                  <a:pt x="4370228" y="1623013"/>
                  <a:pt x="4370228" y="2189956"/>
                </a:cubicBezTo>
                <a:cubicBezTo>
                  <a:pt x="4370228" y="3399435"/>
                  <a:pt x="3391919" y="4379912"/>
                  <a:pt x="2185114" y="4379912"/>
                </a:cubicBezTo>
                <a:cubicBezTo>
                  <a:pt x="978309" y="4379912"/>
                  <a:pt x="0" y="3399435"/>
                  <a:pt x="0" y="2189956"/>
                </a:cubicBezTo>
                <a:cubicBezTo>
                  <a:pt x="0" y="980477"/>
                  <a:pt x="978309" y="0"/>
                  <a:pt x="218511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DC12F-48E6-A30A-33CE-6D5453947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736531">
            <a:off x="3291140" y="696309"/>
            <a:ext cx="1989619" cy="1770762"/>
            <a:chOff x="3279565" y="788907"/>
            <a:chExt cx="1989619" cy="1770762"/>
          </a:xfrm>
        </p:grpSpPr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68D789B9-CF83-60CC-3BF9-FB6451297036}"/>
                </a:ext>
              </a:extLst>
            </p:cNvPr>
            <p:cNvSpPr/>
            <p:nvPr/>
          </p:nvSpPr>
          <p:spPr>
            <a:xfrm>
              <a:off x="3279565" y="788907"/>
              <a:ext cx="1628434" cy="1205148"/>
            </a:xfrm>
            <a:custGeom>
              <a:avLst/>
              <a:gdLst>
                <a:gd name="connsiteX0" fmla="*/ 50024 w 1779528"/>
                <a:gd name="connsiteY0" fmla="*/ 1308633 h 1316968"/>
                <a:gd name="connsiteX1" fmla="*/ 343791 w 1779528"/>
                <a:gd name="connsiteY1" fmla="*/ 900206 h 1316968"/>
                <a:gd name="connsiteX2" fmla="*/ 554808 w 1779528"/>
                <a:gd name="connsiteY2" fmla="*/ 1083582 h 1316968"/>
                <a:gd name="connsiteX3" fmla="*/ 571358 w 1779528"/>
                <a:gd name="connsiteY3" fmla="*/ 1087749 h 1316968"/>
                <a:gd name="connsiteX4" fmla="*/ 592046 w 1779528"/>
                <a:gd name="connsiteY4" fmla="*/ 1079414 h 1316968"/>
                <a:gd name="connsiteX5" fmla="*/ 931326 w 1779528"/>
                <a:gd name="connsiteY5" fmla="*/ 633478 h 1316968"/>
                <a:gd name="connsiteX6" fmla="*/ 1163030 w 1779528"/>
                <a:gd name="connsiteY6" fmla="*/ 866865 h 1316968"/>
                <a:gd name="connsiteX7" fmla="*/ 1179581 w 1779528"/>
                <a:gd name="connsiteY7" fmla="*/ 875201 h 1316968"/>
                <a:gd name="connsiteX8" fmla="*/ 1179581 w 1779528"/>
                <a:gd name="connsiteY8" fmla="*/ 875201 h 1316968"/>
                <a:gd name="connsiteX9" fmla="*/ 1183718 w 1779528"/>
                <a:gd name="connsiteY9" fmla="*/ 875201 h 1316968"/>
                <a:gd name="connsiteX10" fmla="*/ 1200269 w 1779528"/>
                <a:gd name="connsiteY10" fmla="*/ 866865 h 1316968"/>
                <a:gd name="connsiteX11" fmla="*/ 1729877 w 1779528"/>
                <a:gd name="connsiteY11" fmla="*/ 108358 h 1316968"/>
                <a:gd name="connsiteX12" fmla="*/ 1729877 w 1779528"/>
                <a:gd name="connsiteY12" fmla="*/ 229219 h 1316968"/>
                <a:gd name="connsiteX13" fmla="*/ 1754703 w 1779528"/>
                <a:gd name="connsiteY13" fmla="*/ 250057 h 1316968"/>
                <a:gd name="connsiteX14" fmla="*/ 1758841 w 1779528"/>
                <a:gd name="connsiteY14" fmla="*/ 250057 h 1316968"/>
                <a:gd name="connsiteX15" fmla="*/ 1779528 w 1779528"/>
                <a:gd name="connsiteY15" fmla="*/ 229219 h 1316968"/>
                <a:gd name="connsiteX16" fmla="*/ 1779528 w 1779528"/>
                <a:gd name="connsiteY16" fmla="*/ 25006 h 1316968"/>
                <a:gd name="connsiteX17" fmla="*/ 1754703 w 1779528"/>
                <a:gd name="connsiteY17" fmla="*/ 0 h 1316968"/>
                <a:gd name="connsiteX18" fmla="*/ 1754703 w 1779528"/>
                <a:gd name="connsiteY18" fmla="*/ 0 h 1316968"/>
                <a:gd name="connsiteX19" fmla="*/ 1754703 w 1779528"/>
                <a:gd name="connsiteY19" fmla="*/ 0 h 1316968"/>
                <a:gd name="connsiteX20" fmla="*/ 1750565 w 1779528"/>
                <a:gd name="connsiteY20" fmla="*/ 0 h 1316968"/>
                <a:gd name="connsiteX21" fmla="*/ 1568512 w 1779528"/>
                <a:gd name="connsiteY21" fmla="*/ 79185 h 1316968"/>
                <a:gd name="connsiteX22" fmla="*/ 1551962 w 1779528"/>
                <a:gd name="connsiteY22" fmla="*/ 108358 h 1316968"/>
                <a:gd name="connsiteX23" fmla="*/ 1576787 w 1779528"/>
                <a:gd name="connsiteY23" fmla="*/ 125029 h 1316968"/>
                <a:gd name="connsiteX24" fmla="*/ 1585062 w 1779528"/>
                <a:gd name="connsiteY24" fmla="*/ 125029 h 1316968"/>
                <a:gd name="connsiteX25" fmla="*/ 1589200 w 1779528"/>
                <a:gd name="connsiteY25" fmla="*/ 120861 h 1316968"/>
                <a:gd name="connsiteX26" fmla="*/ 1688502 w 1779528"/>
                <a:gd name="connsiteY26" fmla="*/ 79185 h 1316968"/>
                <a:gd name="connsiteX27" fmla="*/ 1171305 w 1779528"/>
                <a:gd name="connsiteY27" fmla="*/ 812686 h 1316968"/>
                <a:gd name="connsiteX28" fmla="*/ 939602 w 1779528"/>
                <a:gd name="connsiteY28" fmla="*/ 579299 h 1316968"/>
                <a:gd name="connsiteX29" fmla="*/ 923051 w 1779528"/>
                <a:gd name="connsiteY29" fmla="*/ 575132 h 1316968"/>
                <a:gd name="connsiteX30" fmla="*/ 902363 w 1779528"/>
                <a:gd name="connsiteY30" fmla="*/ 583467 h 1316968"/>
                <a:gd name="connsiteX31" fmla="*/ 563083 w 1779528"/>
                <a:gd name="connsiteY31" fmla="*/ 1029402 h 1316968"/>
                <a:gd name="connsiteX32" fmla="*/ 352067 w 1779528"/>
                <a:gd name="connsiteY32" fmla="*/ 846027 h 1316968"/>
                <a:gd name="connsiteX33" fmla="*/ 335516 w 1779528"/>
                <a:gd name="connsiteY33" fmla="*/ 841859 h 1316968"/>
                <a:gd name="connsiteX34" fmla="*/ 331379 w 1779528"/>
                <a:gd name="connsiteY34" fmla="*/ 841859 h 1316968"/>
                <a:gd name="connsiteX35" fmla="*/ 314828 w 1779528"/>
                <a:gd name="connsiteY35" fmla="*/ 850195 h 1316968"/>
                <a:gd name="connsiteX36" fmla="*/ 4511 w 1779528"/>
                <a:gd name="connsiteY36" fmla="*/ 1279460 h 1316968"/>
                <a:gd name="connsiteX37" fmla="*/ 8648 w 1779528"/>
                <a:gd name="connsiteY37" fmla="*/ 1312801 h 1316968"/>
                <a:gd name="connsiteX38" fmla="*/ 21061 w 1779528"/>
                <a:gd name="connsiteY38" fmla="*/ 1316968 h 1316968"/>
                <a:gd name="connsiteX39" fmla="*/ 50024 w 1779528"/>
                <a:gd name="connsiteY39" fmla="*/ 1308633 h 1316968"/>
                <a:gd name="connsiteX40" fmla="*/ 1754703 w 1779528"/>
                <a:gd name="connsiteY40" fmla="*/ 16670 h 1316968"/>
                <a:gd name="connsiteX41" fmla="*/ 1754703 w 1779528"/>
                <a:gd name="connsiteY41" fmla="*/ 16670 h 1316968"/>
                <a:gd name="connsiteX42" fmla="*/ 1754703 w 1779528"/>
                <a:gd name="connsiteY42" fmla="*/ 16670 h 1316968"/>
                <a:gd name="connsiteX43" fmla="*/ 1754703 w 1779528"/>
                <a:gd name="connsiteY43" fmla="*/ 16670 h 1316968"/>
                <a:gd name="connsiteX44" fmla="*/ 1758841 w 1779528"/>
                <a:gd name="connsiteY44" fmla="*/ 241722 h 1316968"/>
                <a:gd name="connsiteX45" fmla="*/ 1758841 w 1779528"/>
                <a:gd name="connsiteY45" fmla="*/ 241722 h 1316968"/>
                <a:gd name="connsiteX46" fmla="*/ 1758841 w 1779528"/>
                <a:gd name="connsiteY46" fmla="*/ 241722 h 1316968"/>
                <a:gd name="connsiteX47" fmla="*/ 1758841 w 1779528"/>
                <a:gd name="connsiteY47" fmla="*/ 241722 h 1316968"/>
                <a:gd name="connsiteX48" fmla="*/ 1572650 w 1779528"/>
                <a:gd name="connsiteY48" fmla="*/ 120861 h 1316968"/>
                <a:gd name="connsiteX49" fmla="*/ 1572650 w 1779528"/>
                <a:gd name="connsiteY49" fmla="*/ 120861 h 1316968"/>
                <a:gd name="connsiteX50" fmla="*/ 1572650 w 1779528"/>
                <a:gd name="connsiteY50" fmla="*/ 120861 h 1316968"/>
                <a:gd name="connsiteX51" fmla="*/ 1572650 w 1779528"/>
                <a:gd name="connsiteY51" fmla="*/ 120861 h 1316968"/>
                <a:gd name="connsiteX52" fmla="*/ 923051 w 1779528"/>
                <a:gd name="connsiteY52" fmla="*/ 583467 h 1316968"/>
                <a:gd name="connsiteX53" fmla="*/ 923051 w 1779528"/>
                <a:gd name="connsiteY53" fmla="*/ 583467 h 1316968"/>
                <a:gd name="connsiteX54" fmla="*/ 923051 w 1779528"/>
                <a:gd name="connsiteY54" fmla="*/ 583467 h 1316968"/>
                <a:gd name="connsiteX55" fmla="*/ 923051 w 1779528"/>
                <a:gd name="connsiteY55" fmla="*/ 583467 h 1316968"/>
                <a:gd name="connsiteX56" fmla="*/ 37611 w 1779528"/>
                <a:gd name="connsiteY56" fmla="*/ 1304465 h 1316968"/>
                <a:gd name="connsiteX57" fmla="*/ 33474 w 1779528"/>
                <a:gd name="connsiteY57" fmla="*/ 1304465 h 1316968"/>
                <a:gd name="connsiteX58" fmla="*/ 33474 w 1779528"/>
                <a:gd name="connsiteY58" fmla="*/ 1304465 h 1316968"/>
                <a:gd name="connsiteX59" fmla="*/ 37611 w 1779528"/>
                <a:gd name="connsiteY59" fmla="*/ 1304465 h 13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9528" h="1316968">
                  <a:moveTo>
                    <a:pt x="50024" y="1308633"/>
                  </a:moveTo>
                  <a:lnTo>
                    <a:pt x="343791" y="900206"/>
                  </a:lnTo>
                  <a:lnTo>
                    <a:pt x="554808" y="1083582"/>
                  </a:lnTo>
                  <a:cubicBezTo>
                    <a:pt x="558945" y="1087749"/>
                    <a:pt x="563083" y="1087749"/>
                    <a:pt x="571358" y="1087749"/>
                  </a:cubicBezTo>
                  <a:cubicBezTo>
                    <a:pt x="579633" y="1087749"/>
                    <a:pt x="583771" y="1083582"/>
                    <a:pt x="592046" y="1079414"/>
                  </a:cubicBezTo>
                  <a:lnTo>
                    <a:pt x="931326" y="633478"/>
                  </a:lnTo>
                  <a:lnTo>
                    <a:pt x="1163030" y="866865"/>
                  </a:lnTo>
                  <a:cubicBezTo>
                    <a:pt x="1167168" y="871033"/>
                    <a:pt x="1175443" y="875201"/>
                    <a:pt x="1179581" y="875201"/>
                  </a:cubicBezTo>
                  <a:lnTo>
                    <a:pt x="1179581" y="875201"/>
                  </a:lnTo>
                  <a:lnTo>
                    <a:pt x="1183718" y="875201"/>
                  </a:lnTo>
                  <a:cubicBezTo>
                    <a:pt x="1191993" y="875201"/>
                    <a:pt x="1196131" y="871033"/>
                    <a:pt x="1200269" y="866865"/>
                  </a:cubicBezTo>
                  <a:lnTo>
                    <a:pt x="1729877" y="108358"/>
                  </a:lnTo>
                  <a:lnTo>
                    <a:pt x="1729877" y="229219"/>
                  </a:lnTo>
                  <a:cubicBezTo>
                    <a:pt x="1734015" y="241722"/>
                    <a:pt x="1742290" y="250057"/>
                    <a:pt x="1754703" y="250057"/>
                  </a:cubicBezTo>
                  <a:cubicBezTo>
                    <a:pt x="1754703" y="250057"/>
                    <a:pt x="1758841" y="250057"/>
                    <a:pt x="1758841" y="250057"/>
                  </a:cubicBezTo>
                  <a:cubicBezTo>
                    <a:pt x="1767116" y="250057"/>
                    <a:pt x="1775391" y="241722"/>
                    <a:pt x="1779528" y="229219"/>
                  </a:cubicBezTo>
                  <a:lnTo>
                    <a:pt x="1779528" y="25006"/>
                  </a:lnTo>
                  <a:cubicBezTo>
                    <a:pt x="1779528" y="12503"/>
                    <a:pt x="1767116" y="0"/>
                    <a:pt x="1754703" y="0"/>
                  </a:cubicBezTo>
                  <a:lnTo>
                    <a:pt x="1754703" y="0"/>
                  </a:lnTo>
                  <a:lnTo>
                    <a:pt x="1754703" y="0"/>
                  </a:lnTo>
                  <a:cubicBezTo>
                    <a:pt x="1754703" y="0"/>
                    <a:pt x="1750565" y="0"/>
                    <a:pt x="1750565" y="0"/>
                  </a:cubicBezTo>
                  <a:lnTo>
                    <a:pt x="1568512" y="79185"/>
                  </a:lnTo>
                  <a:cubicBezTo>
                    <a:pt x="1556100" y="83352"/>
                    <a:pt x="1547825" y="95855"/>
                    <a:pt x="1551962" y="108358"/>
                  </a:cubicBezTo>
                  <a:cubicBezTo>
                    <a:pt x="1556100" y="120861"/>
                    <a:pt x="1564375" y="125029"/>
                    <a:pt x="1576787" y="125029"/>
                  </a:cubicBezTo>
                  <a:cubicBezTo>
                    <a:pt x="1580925" y="125029"/>
                    <a:pt x="1580925" y="125029"/>
                    <a:pt x="1585062" y="125029"/>
                  </a:cubicBezTo>
                  <a:cubicBezTo>
                    <a:pt x="1585062" y="125029"/>
                    <a:pt x="1589200" y="125029"/>
                    <a:pt x="1589200" y="120861"/>
                  </a:cubicBezTo>
                  <a:lnTo>
                    <a:pt x="1688502" y="79185"/>
                  </a:lnTo>
                  <a:lnTo>
                    <a:pt x="1171305" y="812686"/>
                  </a:lnTo>
                  <a:lnTo>
                    <a:pt x="939602" y="579299"/>
                  </a:lnTo>
                  <a:cubicBezTo>
                    <a:pt x="939602" y="575132"/>
                    <a:pt x="931326" y="575132"/>
                    <a:pt x="923051" y="575132"/>
                  </a:cubicBezTo>
                  <a:cubicBezTo>
                    <a:pt x="914776" y="575132"/>
                    <a:pt x="906501" y="579299"/>
                    <a:pt x="902363" y="583467"/>
                  </a:cubicBezTo>
                  <a:lnTo>
                    <a:pt x="563083" y="1029402"/>
                  </a:lnTo>
                  <a:lnTo>
                    <a:pt x="352067" y="846027"/>
                  </a:lnTo>
                  <a:cubicBezTo>
                    <a:pt x="347929" y="841859"/>
                    <a:pt x="343791" y="841859"/>
                    <a:pt x="335516" y="841859"/>
                  </a:cubicBezTo>
                  <a:cubicBezTo>
                    <a:pt x="335516" y="841859"/>
                    <a:pt x="331379" y="841859"/>
                    <a:pt x="331379" y="841859"/>
                  </a:cubicBezTo>
                  <a:cubicBezTo>
                    <a:pt x="323104" y="841859"/>
                    <a:pt x="318966" y="846027"/>
                    <a:pt x="314828" y="850195"/>
                  </a:cubicBezTo>
                  <a:lnTo>
                    <a:pt x="4511" y="1279460"/>
                  </a:lnTo>
                  <a:cubicBezTo>
                    <a:pt x="-3765" y="1291963"/>
                    <a:pt x="373" y="1308633"/>
                    <a:pt x="8648" y="1312801"/>
                  </a:cubicBezTo>
                  <a:cubicBezTo>
                    <a:pt x="12786" y="1316968"/>
                    <a:pt x="16923" y="1316968"/>
                    <a:pt x="21061" y="1316968"/>
                  </a:cubicBezTo>
                  <a:cubicBezTo>
                    <a:pt x="37611" y="1316968"/>
                    <a:pt x="45886" y="1312801"/>
                    <a:pt x="50024" y="1308633"/>
                  </a:cubicBezTo>
                  <a:close/>
                  <a:moveTo>
                    <a:pt x="1754703" y="16670"/>
                  </a:moveTo>
                  <a:cubicBezTo>
                    <a:pt x="1754703" y="16670"/>
                    <a:pt x="1754703" y="16670"/>
                    <a:pt x="1754703" y="16670"/>
                  </a:cubicBezTo>
                  <a:cubicBezTo>
                    <a:pt x="1754703" y="16670"/>
                    <a:pt x="1754703" y="16670"/>
                    <a:pt x="1754703" y="16670"/>
                  </a:cubicBezTo>
                  <a:cubicBezTo>
                    <a:pt x="1754703" y="16670"/>
                    <a:pt x="1754703" y="16670"/>
                    <a:pt x="1754703" y="16670"/>
                  </a:cubicBezTo>
                  <a:close/>
                  <a:moveTo>
                    <a:pt x="1758841" y="241722"/>
                  </a:moveTo>
                  <a:cubicBezTo>
                    <a:pt x="1754703" y="241722"/>
                    <a:pt x="1754703" y="241722"/>
                    <a:pt x="1758841" y="241722"/>
                  </a:cubicBezTo>
                  <a:cubicBezTo>
                    <a:pt x="1754703" y="241722"/>
                    <a:pt x="1754703" y="241722"/>
                    <a:pt x="1758841" y="241722"/>
                  </a:cubicBezTo>
                  <a:cubicBezTo>
                    <a:pt x="1754703" y="241722"/>
                    <a:pt x="1754703" y="241722"/>
                    <a:pt x="1758841" y="241722"/>
                  </a:cubicBezTo>
                  <a:close/>
                  <a:moveTo>
                    <a:pt x="1572650" y="120861"/>
                  </a:moveTo>
                  <a:cubicBezTo>
                    <a:pt x="1572650" y="120861"/>
                    <a:pt x="1572650" y="120861"/>
                    <a:pt x="1572650" y="120861"/>
                  </a:cubicBezTo>
                  <a:cubicBezTo>
                    <a:pt x="1572650" y="120861"/>
                    <a:pt x="1576787" y="120861"/>
                    <a:pt x="1572650" y="120861"/>
                  </a:cubicBezTo>
                  <a:cubicBezTo>
                    <a:pt x="1576787" y="120861"/>
                    <a:pt x="1572650" y="120861"/>
                    <a:pt x="1572650" y="120861"/>
                  </a:cubicBezTo>
                  <a:close/>
                  <a:moveTo>
                    <a:pt x="923051" y="583467"/>
                  </a:moveTo>
                  <a:cubicBezTo>
                    <a:pt x="923051" y="583467"/>
                    <a:pt x="923051" y="583467"/>
                    <a:pt x="923051" y="583467"/>
                  </a:cubicBezTo>
                  <a:cubicBezTo>
                    <a:pt x="923051" y="583467"/>
                    <a:pt x="923051" y="583467"/>
                    <a:pt x="923051" y="583467"/>
                  </a:cubicBezTo>
                  <a:cubicBezTo>
                    <a:pt x="923051" y="583467"/>
                    <a:pt x="923051" y="583467"/>
                    <a:pt x="923051" y="583467"/>
                  </a:cubicBezTo>
                  <a:close/>
                  <a:moveTo>
                    <a:pt x="37611" y="1304465"/>
                  </a:moveTo>
                  <a:cubicBezTo>
                    <a:pt x="37611" y="1304465"/>
                    <a:pt x="33474" y="1304465"/>
                    <a:pt x="33474" y="1304465"/>
                  </a:cubicBezTo>
                  <a:cubicBezTo>
                    <a:pt x="33474" y="1304465"/>
                    <a:pt x="33474" y="1304465"/>
                    <a:pt x="33474" y="1304465"/>
                  </a:cubicBezTo>
                  <a:cubicBezTo>
                    <a:pt x="33474" y="1308633"/>
                    <a:pt x="33474" y="1304465"/>
                    <a:pt x="37611" y="1304465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90">
              <a:extLst>
                <a:ext uri="{FF2B5EF4-FFF2-40B4-BE49-F238E27FC236}">
                  <a16:creationId xmlns:a16="http://schemas.microsoft.com/office/drawing/2014/main" id="{02B677AF-0318-695B-71EE-B4884EDA1C5E}"/>
                </a:ext>
              </a:extLst>
            </p:cNvPr>
            <p:cNvSpPr/>
            <p:nvPr/>
          </p:nvSpPr>
          <p:spPr>
            <a:xfrm rot="1336769">
              <a:off x="3487406" y="1396472"/>
              <a:ext cx="1781778" cy="1163197"/>
            </a:xfrm>
            <a:custGeom>
              <a:avLst/>
              <a:gdLst>
                <a:gd name="connsiteX0" fmla="*/ 1940894 w 1947099"/>
                <a:gd name="connsiteY0" fmla="*/ 4168 h 1271124"/>
                <a:gd name="connsiteX1" fmla="*/ 1924343 w 1947099"/>
                <a:gd name="connsiteY1" fmla="*/ 0 h 1271124"/>
                <a:gd name="connsiteX2" fmla="*/ 1907793 w 1947099"/>
                <a:gd name="connsiteY2" fmla="*/ 4168 h 1271124"/>
                <a:gd name="connsiteX3" fmla="*/ 1345083 w 1947099"/>
                <a:gd name="connsiteY3" fmla="*/ 679322 h 1271124"/>
                <a:gd name="connsiteX4" fmla="*/ 1229231 w 1947099"/>
                <a:gd name="connsiteY4" fmla="*/ 783513 h 1271124"/>
                <a:gd name="connsiteX5" fmla="*/ 1179581 w 1947099"/>
                <a:gd name="connsiteY5" fmla="*/ 796016 h 1271124"/>
                <a:gd name="connsiteX6" fmla="*/ 1055454 w 1947099"/>
                <a:gd name="connsiteY6" fmla="*/ 741837 h 1271124"/>
                <a:gd name="connsiteX7" fmla="*/ 931326 w 1947099"/>
                <a:gd name="connsiteY7" fmla="*/ 683490 h 1271124"/>
                <a:gd name="connsiteX8" fmla="*/ 906501 w 1947099"/>
                <a:gd name="connsiteY8" fmla="*/ 683490 h 1271124"/>
                <a:gd name="connsiteX9" fmla="*/ 691347 w 1947099"/>
                <a:gd name="connsiteY9" fmla="*/ 833524 h 1271124"/>
                <a:gd name="connsiteX10" fmla="*/ 505157 w 1947099"/>
                <a:gd name="connsiteY10" fmla="*/ 996061 h 1271124"/>
                <a:gd name="connsiteX11" fmla="*/ 501019 w 1947099"/>
                <a:gd name="connsiteY11" fmla="*/ 996061 h 1271124"/>
                <a:gd name="connsiteX12" fmla="*/ 443093 w 1947099"/>
                <a:gd name="connsiteY12" fmla="*/ 983559 h 1271124"/>
                <a:gd name="connsiteX13" fmla="*/ 381030 w 1947099"/>
                <a:gd name="connsiteY13" fmla="*/ 966888 h 1271124"/>
                <a:gd name="connsiteX14" fmla="*/ 364479 w 1947099"/>
                <a:gd name="connsiteY14" fmla="*/ 966888 h 1271124"/>
                <a:gd name="connsiteX15" fmla="*/ 182426 w 1947099"/>
                <a:gd name="connsiteY15" fmla="*/ 1037738 h 1271124"/>
                <a:gd name="connsiteX16" fmla="*/ 4511 w 1947099"/>
                <a:gd name="connsiteY16" fmla="*/ 1237784 h 1271124"/>
                <a:gd name="connsiteX17" fmla="*/ 8648 w 1947099"/>
                <a:gd name="connsiteY17" fmla="*/ 1266957 h 1271124"/>
                <a:gd name="connsiteX18" fmla="*/ 21061 w 1947099"/>
                <a:gd name="connsiteY18" fmla="*/ 1271125 h 1271124"/>
                <a:gd name="connsiteX19" fmla="*/ 37611 w 1947099"/>
                <a:gd name="connsiteY19" fmla="*/ 1262789 h 1271124"/>
                <a:gd name="connsiteX20" fmla="*/ 207252 w 1947099"/>
                <a:gd name="connsiteY20" fmla="*/ 1071079 h 1271124"/>
                <a:gd name="connsiteX21" fmla="*/ 364479 w 1947099"/>
                <a:gd name="connsiteY21" fmla="*/ 1008564 h 1271124"/>
                <a:gd name="connsiteX22" fmla="*/ 376892 w 1947099"/>
                <a:gd name="connsiteY22" fmla="*/ 1008564 h 1271124"/>
                <a:gd name="connsiteX23" fmla="*/ 426543 w 1947099"/>
                <a:gd name="connsiteY23" fmla="*/ 1021067 h 1271124"/>
                <a:gd name="connsiteX24" fmla="*/ 501019 w 1947099"/>
                <a:gd name="connsiteY24" fmla="*/ 1037738 h 1271124"/>
                <a:gd name="connsiteX25" fmla="*/ 509294 w 1947099"/>
                <a:gd name="connsiteY25" fmla="*/ 1037738 h 1271124"/>
                <a:gd name="connsiteX26" fmla="*/ 728585 w 1947099"/>
                <a:gd name="connsiteY26" fmla="*/ 858530 h 1271124"/>
                <a:gd name="connsiteX27" fmla="*/ 906501 w 1947099"/>
                <a:gd name="connsiteY27" fmla="*/ 725166 h 1271124"/>
                <a:gd name="connsiteX28" fmla="*/ 923051 w 1947099"/>
                <a:gd name="connsiteY28" fmla="*/ 725166 h 1271124"/>
                <a:gd name="connsiteX29" fmla="*/ 1030628 w 1947099"/>
                <a:gd name="connsiteY29" fmla="*/ 779345 h 1271124"/>
                <a:gd name="connsiteX30" fmla="*/ 1175443 w 1947099"/>
                <a:gd name="connsiteY30" fmla="*/ 837692 h 1271124"/>
                <a:gd name="connsiteX31" fmla="*/ 1245782 w 1947099"/>
                <a:gd name="connsiteY31" fmla="*/ 821021 h 1271124"/>
                <a:gd name="connsiteX32" fmla="*/ 1374046 w 1947099"/>
                <a:gd name="connsiteY32" fmla="*/ 708496 h 1271124"/>
                <a:gd name="connsiteX33" fmla="*/ 1940894 w 1947099"/>
                <a:gd name="connsiteY33" fmla="*/ 33341 h 1271124"/>
                <a:gd name="connsiteX34" fmla="*/ 1940894 w 1947099"/>
                <a:gd name="connsiteY34" fmla="*/ 4168 h 1271124"/>
                <a:gd name="connsiteX35" fmla="*/ 1916068 w 1947099"/>
                <a:gd name="connsiteY35" fmla="*/ 12503 h 1271124"/>
                <a:gd name="connsiteX36" fmla="*/ 1924343 w 1947099"/>
                <a:gd name="connsiteY36" fmla="*/ 8335 h 1271124"/>
                <a:gd name="connsiteX37" fmla="*/ 1924343 w 1947099"/>
                <a:gd name="connsiteY37" fmla="*/ 8335 h 1271124"/>
                <a:gd name="connsiteX38" fmla="*/ 1916068 w 1947099"/>
                <a:gd name="connsiteY38" fmla="*/ 12503 h 12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47099" h="1271124">
                  <a:moveTo>
                    <a:pt x="1940894" y="4168"/>
                  </a:moveTo>
                  <a:cubicBezTo>
                    <a:pt x="1936756" y="0"/>
                    <a:pt x="1932618" y="0"/>
                    <a:pt x="1924343" y="0"/>
                  </a:cubicBezTo>
                  <a:cubicBezTo>
                    <a:pt x="1920206" y="0"/>
                    <a:pt x="1911930" y="4168"/>
                    <a:pt x="1907793" y="4168"/>
                  </a:cubicBezTo>
                  <a:lnTo>
                    <a:pt x="1345083" y="679322"/>
                  </a:lnTo>
                  <a:cubicBezTo>
                    <a:pt x="1316121" y="720998"/>
                    <a:pt x="1274745" y="758507"/>
                    <a:pt x="1229231" y="783513"/>
                  </a:cubicBezTo>
                  <a:cubicBezTo>
                    <a:pt x="1212681" y="791848"/>
                    <a:pt x="1196131" y="796016"/>
                    <a:pt x="1179581" y="796016"/>
                  </a:cubicBezTo>
                  <a:cubicBezTo>
                    <a:pt x="1138205" y="796016"/>
                    <a:pt x="1096829" y="771010"/>
                    <a:pt x="1055454" y="741837"/>
                  </a:cubicBezTo>
                  <a:cubicBezTo>
                    <a:pt x="1018215" y="712663"/>
                    <a:pt x="976840" y="691825"/>
                    <a:pt x="931326" y="683490"/>
                  </a:cubicBezTo>
                  <a:cubicBezTo>
                    <a:pt x="923051" y="683490"/>
                    <a:pt x="914776" y="683490"/>
                    <a:pt x="906501" y="683490"/>
                  </a:cubicBezTo>
                  <a:cubicBezTo>
                    <a:pt x="836162" y="683490"/>
                    <a:pt x="761686" y="733501"/>
                    <a:pt x="691347" y="833524"/>
                  </a:cubicBezTo>
                  <a:cubicBezTo>
                    <a:pt x="641696" y="904374"/>
                    <a:pt x="583770" y="987726"/>
                    <a:pt x="505157" y="996061"/>
                  </a:cubicBezTo>
                  <a:lnTo>
                    <a:pt x="501019" y="996061"/>
                  </a:lnTo>
                  <a:cubicBezTo>
                    <a:pt x="480331" y="996061"/>
                    <a:pt x="459643" y="991894"/>
                    <a:pt x="443093" y="983559"/>
                  </a:cubicBezTo>
                  <a:cubicBezTo>
                    <a:pt x="422405" y="975223"/>
                    <a:pt x="401717" y="971056"/>
                    <a:pt x="381030" y="966888"/>
                  </a:cubicBezTo>
                  <a:cubicBezTo>
                    <a:pt x="376892" y="966888"/>
                    <a:pt x="368617" y="966888"/>
                    <a:pt x="364479" y="966888"/>
                  </a:cubicBezTo>
                  <a:cubicBezTo>
                    <a:pt x="281728" y="966888"/>
                    <a:pt x="207252" y="1016900"/>
                    <a:pt x="182426" y="1037738"/>
                  </a:cubicBezTo>
                  <a:cubicBezTo>
                    <a:pt x="112088" y="1096084"/>
                    <a:pt x="50024" y="1162766"/>
                    <a:pt x="4511" y="1237784"/>
                  </a:cubicBezTo>
                  <a:cubicBezTo>
                    <a:pt x="-3764" y="1246119"/>
                    <a:pt x="373" y="1258622"/>
                    <a:pt x="8648" y="1266957"/>
                  </a:cubicBezTo>
                  <a:cubicBezTo>
                    <a:pt x="12786" y="1271125"/>
                    <a:pt x="16923" y="1271125"/>
                    <a:pt x="21061" y="1271125"/>
                  </a:cubicBezTo>
                  <a:cubicBezTo>
                    <a:pt x="29336" y="1271125"/>
                    <a:pt x="33474" y="1266957"/>
                    <a:pt x="37611" y="1262789"/>
                  </a:cubicBezTo>
                  <a:cubicBezTo>
                    <a:pt x="83124" y="1191940"/>
                    <a:pt x="141051" y="1125258"/>
                    <a:pt x="207252" y="1071079"/>
                  </a:cubicBezTo>
                  <a:cubicBezTo>
                    <a:pt x="244490" y="1041905"/>
                    <a:pt x="306553" y="1008564"/>
                    <a:pt x="364479" y="1008564"/>
                  </a:cubicBezTo>
                  <a:cubicBezTo>
                    <a:pt x="368617" y="1008564"/>
                    <a:pt x="372754" y="1008564"/>
                    <a:pt x="376892" y="1008564"/>
                  </a:cubicBezTo>
                  <a:cubicBezTo>
                    <a:pt x="393442" y="1012732"/>
                    <a:pt x="409993" y="1016900"/>
                    <a:pt x="426543" y="1021067"/>
                  </a:cubicBezTo>
                  <a:cubicBezTo>
                    <a:pt x="451368" y="1033570"/>
                    <a:pt x="476194" y="1037738"/>
                    <a:pt x="501019" y="1037738"/>
                  </a:cubicBezTo>
                  <a:cubicBezTo>
                    <a:pt x="505157" y="1037738"/>
                    <a:pt x="505157" y="1037738"/>
                    <a:pt x="509294" y="1037738"/>
                  </a:cubicBezTo>
                  <a:cubicBezTo>
                    <a:pt x="608596" y="1029403"/>
                    <a:pt x="670659" y="937715"/>
                    <a:pt x="728585" y="858530"/>
                  </a:cubicBezTo>
                  <a:cubicBezTo>
                    <a:pt x="790649" y="771010"/>
                    <a:pt x="848575" y="725166"/>
                    <a:pt x="906501" y="725166"/>
                  </a:cubicBezTo>
                  <a:cubicBezTo>
                    <a:pt x="910639" y="725166"/>
                    <a:pt x="918914" y="725166"/>
                    <a:pt x="923051" y="725166"/>
                  </a:cubicBezTo>
                  <a:cubicBezTo>
                    <a:pt x="964427" y="733501"/>
                    <a:pt x="997527" y="754339"/>
                    <a:pt x="1030628" y="779345"/>
                  </a:cubicBezTo>
                  <a:cubicBezTo>
                    <a:pt x="1076141" y="808519"/>
                    <a:pt x="1121655" y="837692"/>
                    <a:pt x="1175443" y="837692"/>
                  </a:cubicBezTo>
                  <a:cubicBezTo>
                    <a:pt x="1200269" y="837692"/>
                    <a:pt x="1220956" y="833524"/>
                    <a:pt x="1245782" y="821021"/>
                  </a:cubicBezTo>
                  <a:cubicBezTo>
                    <a:pt x="1295433" y="791848"/>
                    <a:pt x="1340946" y="754339"/>
                    <a:pt x="1374046" y="708496"/>
                  </a:cubicBezTo>
                  <a:lnTo>
                    <a:pt x="1940894" y="33341"/>
                  </a:lnTo>
                  <a:cubicBezTo>
                    <a:pt x="1949169" y="20838"/>
                    <a:pt x="1949169" y="12503"/>
                    <a:pt x="1940894" y="4168"/>
                  </a:cubicBezTo>
                  <a:close/>
                  <a:moveTo>
                    <a:pt x="1916068" y="12503"/>
                  </a:moveTo>
                  <a:cubicBezTo>
                    <a:pt x="1920206" y="12503"/>
                    <a:pt x="1920206" y="8335"/>
                    <a:pt x="1924343" y="8335"/>
                  </a:cubicBezTo>
                  <a:cubicBezTo>
                    <a:pt x="1924343" y="8335"/>
                    <a:pt x="1924343" y="8335"/>
                    <a:pt x="1924343" y="8335"/>
                  </a:cubicBezTo>
                  <a:cubicBezTo>
                    <a:pt x="1924343" y="8335"/>
                    <a:pt x="1920206" y="8335"/>
                    <a:pt x="1916068" y="1250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401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01E794-6946-7C85-C18E-9EC3C616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4511"/>
            <a:ext cx="5162909" cy="1811547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F4852C1-BBF5-F0C0-2D56-49D73931930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05600" y="474452"/>
            <a:ext cx="4906963" cy="1043797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34242"/>
            <a:ext cx="4912743" cy="3807121"/>
          </a:xfrm>
        </p:spPr>
        <p:txBody>
          <a:bodyPr lIns="0" tIns="0" rIns="0" bIns="0">
            <a:normAutofit/>
          </a:bodyPr>
          <a:lstStyle>
            <a:lvl1pPr marL="3429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1pPr>
            <a:lvl2pPr marL="74295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2pPr>
            <a:lvl3pPr marL="11430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3pPr>
            <a:lvl4pPr marL="16002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4pPr>
            <a:lvl5pPr marL="20574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4A0A7A-491B-F346-2D9A-B239322E91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05600" y="1595438"/>
            <a:ext cx="4906963" cy="4211637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041362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5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719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01E794-6946-7C85-C18E-9EC3C616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386"/>
            <a:ext cx="4800600" cy="2119280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40053"/>
            <a:ext cx="4800600" cy="3801310"/>
          </a:xfrm>
        </p:spPr>
        <p:txBody>
          <a:bodyPr lIns="0" tIns="0" rIns="0" bIns="0">
            <a:normAutofit/>
          </a:bodyPr>
          <a:lstStyle>
            <a:lvl1pPr marL="3429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 marL="74295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2pPr>
            <a:lvl3pPr marL="11430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3pPr>
            <a:lvl4pPr marL="16002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4pPr>
            <a:lvl5pPr marL="20574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99CA35C-FF03-2FB3-7537-B3C2C6EB21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0" y="868680"/>
            <a:ext cx="5120640" cy="512064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041362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0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FBF441-3277-81AE-0D1C-09DD3787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7920" y="2002536"/>
            <a:ext cx="5257800" cy="377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FE681-AD4F-626F-A814-551A6A18F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799" y="2002536"/>
            <a:ext cx="5257800" cy="377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789920" cy="1255143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8699" y="2418212"/>
            <a:ext cx="4572000" cy="3026522"/>
          </a:xfrm>
        </p:spPr>
        <p:txBody>
          <a:bodyPr lIns="0" tIns="0" rIns="0" bIns="0">
            <a:noAutofit/>
          </a:bodyPr>
          <a:lstStyle>
            <a:lvl1pPr marL="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60820" y="2418212"/>
            <a:ext cx="4572000" cy="3026522"/>
          </a:xfrm>
        </p:spPr>
        <p:txBody>
          <a:bodyPr lIns="0" tIns="0" rIns="0" bIns="0">
            <a:noAutofit/>
          </a:bodyPr>
          <a:lstStyle>
            <a:lvl1pPr marL="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3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2FB188-CE1E-9DB0-4BDC-586913258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F2E9B62-A951-83CA-0741-6C16A1996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8546284" y="-797527"/>
            <a:ext cx="2058285" cy="4108769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85800"/>
            <a:ext cx="6778594" cy="1591438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799" y="2691908"/>
            <a:ext cx="3567023" cy="3486910"/>
          </a:xfrm>
        </p:spPr>
        <p:txBody>
          <a:bodyPr lIns="0" tIns="0" rIns="0" bIns="0">
            <a:noAutofit/>
          </a:bodyPr>
          <a:lstStyle>
            <a:lvl1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 marL="16002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able Placeholder 41">
            <a:extLst>
              <a:ext uri="{FF2B5EF4-FFF2-40B4-BE49-F238E27FC236}">
                <a16:creationId xmlns:a16="http://schemas.microsoft.com/office/drawing/2014/main" id="{56120A51-8DA5-58BC-E304-F3AEE81517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54538" y="2691908"/>
            <a:ext cx="7021512" cy="34869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225338-62D2-E576-4CDC-0C2EF1A9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96200" y="624024"/>
            <a:ext cx="3728410" cy="1653216"/>
            <a:chOff x="7063729" y="448441"/>
            <a:chExt cx="4124395" cy="1828800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3AF91DC5-8439-B938-5392-42116EF33C4C}"/>
                </a:ext>
              </a:extLst>
            </p:cNvPr>
            <p:cNvSpPr/>
            <p:nvPr/>
          </p:nvSpPr>
          <p:spPr>
            <a:xfrm>
              <a:off x="10238859" y="822368"/>
              <a:ext cx="949265" cy="655855"/>
            </a:xfrm>
            <a:custGeom>
              <a:avLst/>
              <a:gdLst>
                <a:gd name="connsiteX0" fmla="*/ 1182542 w 1182541"/>
                <a:gd name="connsiteY0" fmla="*/ 0 h 817027"/>
                <a:gd name="connsiteX1" fmla="*/ 0 w 1182541"/>
                <a:gd name="connsiteY1" fmla="*/ 0 h 817027"/>
                <a:gd name="connsiteX2" fmla="*/ 0 w 1182541"/>
                <a:gd name="connsiteY2" fmla="*/ 632179 h 817027"/>
                <a:gd name="connsiteX3" fmla="*/ 189058 w 1182541"/>
                <a:gd name="connsiteY3" fmla="*/ 632179 h 817027"/>
                <a:gd name="connsiteX4" fmla="*/ 189058 w 1182541"/>
                <a:gd name="connsiteY4" fmla="*/ 817027 h 817027"/>
                <a:gd name="connsiteX5" fmla="*/ 374410 w 1182541"/>
                <a:gd name="connsiteY5" fmla="*/ 632179 h 817027"/>
                <a:gd name="connsiteX6" fmla="*/ 1182542 w 1182541"/>
                <a:gd name="connsiteY6" fmla="*/ 632179 h 8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541" h="817027">
                  <a:moveTo>
                    <a:pt x="1182542" y="0"/>
                  </a:moveTo>
                  <a:lnTo>
                    <a:pt x="0" y="0"/>
                  </a:lnTo>
                  <a:lnTo>
                    <a:pt x="0" y="632179"/>
                  </a:lnTo>
                  <a:lnTo>
                    <a:pt x="189058" y="632179"/>
                  </a:lnTo>
                  <a:lnTo>
                    <a:pt x="189058" y="817027"/>
                  </a:lnTo>
                  <a:lnTo>
                    <a:pt x="374410" y="632179"/>
                  </a:lnTo>
                  <a:lnTo>
                    <a:pt x="1182542" y="632179"/>
                  </a:lnTo>
                  <a:close/>
                </a:path>
              </a:pathLst>
            </a:custGeom>
            <a:solidFill>
              <a:schemeClr val="accent4"/>
            </a:solidFill>
            <a:ln w="37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056694F8-73A4-83BD-1A4E-1FAE7BE13A64}"/>
                </a:ext>
              </a:extLst>
            </p:cNvPr>
            <p:cNvSpPr/>
            <p:nvPr/>
          </p:nvSpPr>
          <p:spPr>
            <a:xfrm>
              <a:off x="7063729" y="448441"/>
              <a:ext cx="946290" cy="685531"/>
            </a:xfrm>
            <a:custGeom>
              <a:avLst/>
              <a:gdLst>
                <a:gd name="connsiteX0" fmla="*/ 1178834 w 1178834"/>
                <a:gd name="connsiteY0" fmla="*/ 0 h 853996"/>
                <a:gd name="connsiteX1" fmla="*/ 0 w 1178834"/>
                <a:gd name="connsiteY1" fmla="*/ 0 h 853996"/>
                <a:gd name="connsiteX2" fmla="*/ 0 w 1178834"/>
                <a:gd name="connsiteY2" fmla="*/ 632180 h 853996"/>
                <a:gd name="connsiteX3" fmla="*/ 800718 w 1178834"/>
                <a:gd name="connsiteY3" fmla="*/ 632180 h 853996"/>
                <a:gd name="connsiteX4" fmla="*/ 1023139 w 1178834"/>
                <a:gd name="connsiteY4" fmla="*/ 853997 h 853996"/>
                <a:gd name="connsiteX5" fmla="*/ 1023139 w 1178834"/>
                <a:gd name="connsiteY5" fmla="*/ 632180 h 853996"/>
                <a:gd name="connsiteX6" fmla="*/ 1178834 w 1178834"/>
                <a:gd name="connsiteY6" fmla="*/ 632180 h 8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34" h="853996">
                  <a:moveTo>
                    <a:pt x="1178834" y="0"/>
                  </a:moveTo>
                  <a:lnTo>
                    <a:pt x="0" y="0"/>
                  </a:lnTo>
                  <a:lnTo>
                    <a:pt x="0" y="632180"/>
                  </a:lnTo>
                  <a:lnTo>
                    <a:pt x="800718" y="632180"/>
                  </a:lnTo>
                  <a:lnTo>
                    <a:pt x="1023139" y="853997"/>
                  </a:lnTo>
                  <a:lnTo>
                    <a:pt x="1023139" y="632180"/>
                  </a:lnTo>
                  <a:lnTo>
                    <a:pt x="1178834" y="632180"/>
                  </a:lnTo>
                  <a:close/>
                </a:path>
              </a:pathLst>
            </a:custGeom>
            <a:solidFill>
              <a:schemeClr val="accent2"/>
            </a:solidFill>
            <a:ln w="37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CE10BA-217C-3DB3-F930-774BC3CC68A5}"/>
                </a:ext>
              </a:extLst>
            </p:cNvPr>
            <p:cNvGrpSpPr/>
            <p:nvPr userDrawn="1"/>
          </p:nvGrpSpPr>
          <p:grpSpPr>
            <a:xfrm>
              <a:off x="7774772" y="523163"/>
              <a:ext cx="3091970" cy="1754078"/>
              <a:chOff x="7774772" y="523163"/>
              <a:chExt cx="3091970" cy="1754078"/>
            </a:xfrm>
          </p:grpSpPr>
          <p:sp>
            <p:nvSpPr>
              <p:cNvPr id="18" name="Freeform 51">
                <a:extLst>
                  <a:ext uri="{FF2B5EF4-FFF2-40B4-BE49-F238E27FC236}">
                    <a16:creationId xmlns:a16="http://schemas.microsoft.com/office/drawing/2014/main" id="{77DF59F6-A988-D6E7-1FFB-C3D16E669280}"/>
                  </a:ext>
                </a:extLst>
              </p:cNvPr>
              <p:cNvSpPr/>
              <p:nvPr/>
            </p:nvSpPr>
            <p:spPr>
              <a:xfrm>
                <a:off x="9307634" y="1436441"/>
                <a:ext cx="1029424" cy="840799"/>
              </a:xfrm>
              <a:custGeom>
                <a:avLst/>
                <a:gdLst>
                  <a:gd name="connsiteX0" fmla="*/ 480406 w 1282398"/>
                  <a:gd name="connsiteY0" fmla="*/ 3 h 1047420"/>
                  <a:gd name="connsiteX1" fmla="*/ 548407 w 1282398"/>
                  <a:gd name="connsiteY1" fmla="*/ 3989 h 1047420"/>
                  <a:gd name="connsiteX2" fmla="*/ 563235 w 1282398"/>
                  <a:gd name="connsiteY2" fmla="*/ 3989 h 1047420"/>
                  <a:gd name="connsiteX3" fmla="*/ 604013 w 1282398"/>
                  <a:gd name="connsiteY3" fmla="*/ 107504 h 1047420"/>
                  <a:gd name="connsiteX4" fmla="*/ 655911 w 1282398"/>
                  <a:gd name="connsiteY4" fmla="*/ 148170 h 1047420"/>
                  <a:gd name="connsiteX5" fmla="*/ 737465 w 1282398"/>
                  <a:gd name="connsiteY5" fmla="*/ 174049 h 1047420"/>
                  <a:gd name="connsiteX6" fmla="*/ 819020 w 1282398"/>
                  <a:gd name="connsiteY6" fmla="*/ 122292 h 1047420"/>
                  <a:gd name="connsiteX7" fmla="*/ 830141 w 1282398"/>
                  <a:gd name="connsiteY7" fmla="*/ 55746 h 1047420"/>
                  <a:gd name="connsiteX8" fmla="*/ 826434 w 1282398"/>
                  <a:gd name="connsiteY8" fmla="*/ 7686 h 1047420"/>
                  <a:gd name="connsiteX9" fmla="*/ 852383 w 1282398"/>
                  <a:gd name="connsiteY9" fmla="*/ 11383 h 1047420"/>
                  <a:gd name="connsiteX10" fmla="*/ 1152653 w 1282398"/>
                  <a:gd name="connsiteY10" fmla="*/ 107504 h 1047420"/>
                  <a:gd name="connsiteX11" fmla="*/ 1282398 w 1282398"/>
                  <a:gd name="connsiteY11" fmla="*/ 388472 h 1047420"/>
                  <a:gd name="connsiteX12" fmla="*/ 618841 w 1282398"/>
                  <a:gd name="connsiteY12" fmla="*/ 388472 h 1047420"/>
                  <a:gd name="connsiteX13" fmla="*/ 618841 w 1282398"/>
                  <a:gd name="connsiteY13" fmla="*/ 798834 h 1047420"/>
                  <a:gd name="connsiteX14" fmla="*/ 618841 w 1282398"/>
                  <a:gd name="connsiteY14" fmla="*/ 1047420 h 1047420"/>
                  <a:gd name="connsiteX15" fmla="*/ 72560 w 1282398"/>
                  <a:gd name="connsiteY15" fmla="*/ 1047420 h 1047420"/>
                  <a:gd name="connsiteX16" fmla="*/ 46221 w 1282398"/>
                  <a:gd name="connsiteY16" fmla="*/ 1006385 h 1047420"/>
                  <a:gd name="connsiteX17" fmla="*/ 36838 w 1282398"/>
                  <a:gd name="connsiteY17" fmla="*/ 440230 h 1047420"/>
                  <a:gd name="connsiteX18" fmla="*/ 107271 w 1282398"/>
                  <a:gd name="connsiteY18" fmla="*/ 211019 h 1047420"/>
                  <a:gd name="connsiteX19" fmla="*/ 333400 w 1282398"/>
                  <a:gd name="connsiteY19" fmla="*/ 15080 h 1047420"/>
                  <a:gd name="connsiteX20" fmla="*/ 480406 w 1282398"/>
                  <a:gd name="connsiteY20" fmla="*/ 3 h 104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2398" h="1047420">
                    <a:moveTo>
                      <a:pt x="480406" y="3"/>
                    </a:moveTo>
                    <a:cubicBezTo>
                      <a:pt x="501606" y="61"/>
                      <a:pt x="524311" y="1216"/>
                      <a:pt x="548407" y="3989"/>
                    </a:cubicBezTo>
                    <a:cubicBezTo>
                      <a:pt x="552114" y="3989"/>
                      <a:pt x="559528" y="3989"/>
                      <a:pt x="563235" y="3989"/>
                    </a:cubicBezTo>
                    <a:cubicBezTo>
                      <a:pt x="563235" y="26171"/>
                      <a:pt x="570649" y="66837"/>
                      <a:pt x="604013" y="107504"/>
                    </a:cubicBezTo>
                    <a:cubicBezTo>
                      <a:pt x="626255" y="129685"/>
                      <a:pt x="644790" y="140776"/>
                      <a:pt x="655911" y="148170"/>
                    </a:cubicBezTo>
                    <a:cubicBezTo>
                      <a:pt x="678153" y="162958"/>
                      <a:pt x="704102" y="177746"/>
                      <a:pt x="737465" y="174049"/>
                    </a:cubicBezTo>
                    <a:cubicBezTo>
                      <a:pt x="767122" y="170352"/>
                      <a:pt x="804192" y="151867"/>
                      <a:pt x="819020" y="122292"/>
                    </a:cubicBezTo>
                    <a:cubicBezTo>
                      <a:pt x="830141" y="100110"/>
                      <a:pt x="830141" y="77928"/>
                      <a:pt x="830141" y="55746"/>
                    </a:cubicBezTo>
                    <a:cubicBezTo>
                      <a:pt x="830141" y="37262"/>
                      <a:pt x="830141" y="18777"/>
                      <a:pt x="826434" y="7686"/>
                    </a:cubicBezTo>
                    <a:cubicBezTo>
                      <a:pt x="833848" y="11383"/>
                      <a:pt x="841262" y="11383"/>
                      <a:pt x="852383" y="11383"/>
                    </a:cubicBezTo>
                    <a:cubicBezTo>
                      <a:pt x="919110" y="15080"/>
                      <a:pt x="1056270" y="29868"/>
                      <a:pt x="1152653" y="107504"/>
                    </a:cubicBezTo>
                    <a:cubicBezTo>
                      <a:pt x="1267570" y="196231"/>
                      <a:pt x="1278692" y="347806"/>
                      <a:pt x="1282398" y="388472"/>
                    </a:cubicBezTo>
                    <a:lnTo>
                      <a:pt x="618841" y="388472"/>
                    </a:lnTo>
                    <a:lnTo>
                      <a:pt x="618841" y="798834"/>
                    </a:lnTo>
                    <a:lnTo>
                      <a:pt x="618841" y="1047420"/>
                    </a:lnTo>
                    <a:lnTo>
                      <a:pt x="72560" y="1047420"/>
                    </a:lnTo>
                    <a:lnTo>
                      <a:pt x="46221" y="1006385"/>
                    </a:lnTo>
                    <a:cubicBezTo>
                      <a:pt x="-29889" y="841581"/>
                      <a:pt x="3474" y="589957"/>
                      <a:pt x="36838" y="440230"/>
                    </a:cubicBezTo>
                    <a:cubicBezTo>
                      <a:pt x="55373" y="362594"/>
                      <a:pt x="73908" y="281261"/>
                      <a:pt x="107271" y="211019"/>
                    </a:cubicBezTo>
                    <a:cubicBezTo>
                      <a:pt x="151755" y="114898"/>
                      <a:pt x="218482" y="37262"/>
                      <a:pt x="333400" y="15080"/>
                    </a:cubicBezTo>
                    <a:cubicBezTo>
                      <a:pt x="366763" y="9535"/>
                      <a:pt x="416808" y="-170"/>
                      <a:pt x="480406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ABB328D-3156-CE71-0F2A-3CEEAA33C812}"/>
                  </a:ext>
                </a:extLst>
              </p:cNvPr>
              <p:cNvSpPr/>
              <p:nvPr/>
            </p:nvSpPr>
            <p:spPr>
              <a:xfrm>
                <a:off x="9108072" y="1230172"/>
                <a:ext cx="322125" cy="319275"/>
              </a:xfrm>
              <a:custGeom>
                <a:avLst/>
                <a:gdLst>
                  <a:gd name="connsiteX0" fmla="*/ 392945 w 401285"/>
                  <a:gd name="connsiteY0" fmla="*/ 127857 h 397735"/>
                  <a:gd name="connsiteX1" fmla="*/ 392945 w 401285"/>
                  <a:gd name="connsiteY1" fmla="*/ 79797 h 397735"/>
                  <a:gd name="connsiteX2" fmla="*/ 355874 w 401285"/>
                  <a:gd name="connsiteY2" fmla="*/ 76100 h 397735"/>
                  <a:gd name="connsiteX3" fmla="*/ 370703 w 401285"/>
                  <a:gd name="connsiteY3" fmla="*/ 50221 h 397735"/>
                  <a:gd name="connsiteX4" fmla="*/ 363289 w 401285"/>
                  <a:gd name="connsiteY4" fmla="*/ 13252 h 397735"/>
                  <a:gd name="connsiteX5" fmla="*/ 326218 w 401285"/>
                  <a:gd name="connsiteY5" fmla="*/ 9555 h 397735"/>
                  <a:gd name="connsiteX6" fmla="*/ 307683 w 401285"/>
                  <a:gd name="connsiteY6" fmla="*/ 42827 h 397735"/>
                  <a:gd name="connsiteX7" fmla="*/ 174230 w 401285"/>
                  <a:gd name="connsiteY7" fmla="*/ 290523 h 397735"/>
                  <a:gd name="connsiteX8" fmla="*/ 137160 w 401285"/>
                  <a:gd name="connsiteY8" fmla="*/ 268342 h 397735"/>
                  <a:gd name="connsiteX9" fmla="*/ 100090 w 401285"/>
                  <a:gd name="connsiteY9" fmla="*/ 246160 h 397735"/>
                  <a:gd name="connsiteX10" fmla="*/ 163109 w 401285"/>
                  <a:gd name="connsiteY10" fmla="*/ 131554 h 397735"/>
                  <a:gd name="connsiteX11" fmla="*/ 144574 w 401285"/>
                  <a:gd name="connsiteY11" fmla="*/ 150039 h 397735"/>
                  <a:gd name="connsiteX12" fmla="*/ 181644 w 401285"/>
                  <a:gd name="connsiteY12" fmla="*/ 120463 h 397735"/>
                  <a:gd name="connsiteX13" fmla="*/ 237250 w 401285"/>
                  <a:gd name="connsiteY13" fmla="*/ 94585 h 397735"/>
                  <a:gd name="connsiteX14" fmla="*/ 266906 w 401285"/>
                  <a:gd name="connsiteY14" fmla="*/ 5858 h 397735"/>
                  <a:gd name="connsiteX15" fmla="*/ 222422 w 401285"/>
                  <a:gd name="connsiteY15" fmla="*/ 5858 h 397735"/>
                  <a:gd name="connsiteX16" fmla="*/ 148281 w 401285"/>
                  <a:gd name="connsiteY16" fmla="*/ 31736 h 397735"/>
                  <a:gd name="connsiteX17" fmla="*/ 74141 w 401285"/>
                  <a:gd name="connsiteY17" fmla="*/ 98282 h 397735"/>
                  <a:gd name="connsiteX18" fmla="*/ 59312 w 401285"/>
                  <a:gd name="connsiteY18" fmla="*/ 116766 h 397735"/>
                  <a:gd name="connsiteX19" fmla="*/ 44484 w 401285"/>
                  <a:gd name="connsiteY19" fmla="*/ 131554 h 397735"/>
                  <a:gd name="connsiteX20" fmla="*/ 0 w 401285"/>
                  <a:gd name="connsiteY20" fmla="*/ 161130 h 397735"/>
                  <a:gd name="connsiteX21" fmla="*/ 118625 w 401285"/>
                  <a:gd name="connsiteY21" fmla="*/ 397735 h 397735"/>
                  <a:gd name="connsiteX22" fmla="*/ 129746 w 401285"/>
                  <a:gd name="connsiteY22" fmla="*/ 394038 h 397735"/>
                  <a:gd name="connsiteX23" fmla="*/ 359582 w 401285"/>
                  <a:gd name="connsiteY23" fmla="*/ 235069 h 397735"/>
                  <a:gd name="connsiteX24" fmla="*/ 385531 w 401285"/>
                  <a:gd name="connsiteY24" fmla="*/ 198099 h 397735"/>
                  <a:gd name="connsiteX25" fmla="*/ 363289 w 401285"/>
                  <a:gd name="connsiteY25" fmla="*/ 161130 h 397735"/>
                  <a:gd name="connsiteX26" fmla="*/ 392945 w 401285"/>
                  <a:gd name="connsiteY26" fmla="*/ 127857 h 397735"/>
                  <a:gd name="connsiteX27" fmla="*/ 137160 w 401285"/>
                  <a:gd name="connsiteY27" fmla="*/ 142645 h 397735"/>
                  <a:gd name="connsiteX28" fmla="*/ 122332 w 401285"/>
                  <a:gd name="connsiteY28" fmla="*/ 161130 h 397735"/>
                  <a:gd name="connsiteX29" fmla="*/ 137160 w 401285"/>
                  <a:gd name="connsiteY29" fmla="*/ 142645 h 397735"/>
                  <a:gd name="connsiteX30" fmla="*/ 29656 w 401285"/>
                  <a:gd name="connsiteY30" fmla="*/ 150039 h 397735"/>
                  <a:gd name="connsiteX31" fmla="*/ 29656 w 401285"/>
                  <a:gd name="connsiteY31" fmla="*/ 150039 h 397735"/>
                  <a:gd name="connsiteX32" fmla="*/ 29656 w 401285"/>
                  <a:gd name="connsiteY32" fmla="*/ 150039 h 397735"/>
                  <a:gd name="connsiteX33" fmla="*/ 37070 w 401285"/>
                  <a:gd name="connsiteY33" fmla="*/ 131554 h 397735"/>
                  <a:gd name="connsiteX34" fmla="*/ 37070 w 401285"/>
                  <a:gd name="connsiteY34" fmla="*/ 131554 h 397735"/>
                  <a:gd name="connsiteX35" fmla="*/ 37070 w 401285"/>
                  <a:gd name="connsiteY35" fmla="*/ 131554 h 397735"/>
                  <a:gd name="connsiteX36" fmla="*/ 33363 w 401285"/>
                  <a:gd name="connsiteY36" fmla="*/ 142645 h 397735"/>
                  <a:gd name="connsiteX37" fmla="*/ 33363 w 401285"/>
                  <a:gd name="connsiteY37" fmla="*/ 142645 h 397735"/>
                  <a:gd name="connsiteX38" fmla="*/ 33363 w 401285"/>
                  <a:gd name="connsiteY38" fmla="*/ 142645 h 39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1285" h="397735">
                    <a:moveTo>
                      <a:pt x="392945" y="127857"/>
                    </a:moveTo>
                    <a:cubicBezTo>
                      <a:pt x="404066" y="113069"/>
                      <a:pt x="404066" y="90888"/>
                      <a:pt x="392945" y="79797"/>
                    </a:cubicBezTo>
                    <a:cubicBezTo>
                      <a:pt x="385531" y="68706"/>
                      <a:pt x="366996" y="68706"/>
                      <a:pt x="355874" y="76100"/>
                    </a:cubicBezTo>
                    <a:cubicBezTo>
                      <a:pt x="363289" y="68706"/>
                      <a:pt x="366996" y="57615"/>
                      <a:pt x="370703" y="50221"/>
                    </a:cubicBezTo>
                    <a:cubicBezTo>
                      <a:pt x="374410" y="35433"/>
                      <a:pt x="374410" y="20646"/>
                      <a:pt x="363289" y="13252"/>
                    </a:cubicBezTo>
                    <a:cubicBezTo>
                      <a:pt x="355874" y="5858"/>
                      <a:pt x="341047" y="5858"/>
                      <a:pt x="326218" y="9555"/>
                    </a:cubicBezTo>
                    <a:lnTo>
                      <a:pt x="307683" y="42827"/>
                    </a:lnTo>
                    <a:lnTo>
                      <a:pt x="174230" y="290523"/>
                    </a:lnTo>
                    <a:lnTo>
                      <a:pt x="137160" y="268342"/>
                    </a:lnTo>
                    <a:lnTo>
                      <a:pt x="100090" y="246160"/>
                    </a:lnTo>
                    <a:lnTo>
                      <a:pt x="163109" y="131554"/>
                    </a:lnTo>
                    <a:cubicBezTo>
                      <a:pt x="155695" y="135251"/>
                      <a:pt x="151988" y="142645"/>
                      <a:pt x="144574" y="150039"/>
                    </a:cubicBezTo>
                    <a:cubicBezTo>
                      <a:pt x="155695" y="138948"/>
                      <a:pt x="166816" y="127857"/>
                      <a:pt x="181644" y="120463"/>
                    </a:cubicBezTo>
                    <a:cubicBezTo>
                      <a:pt x="200179" y="109372"/>
                      <a:pt x="218715" y="105675"/>
                      <a:pt x="237250" y="94585"/>
                    </a:cubicBezTo>
                    <a:cubicBezTo>
                      <a:pt x="263199" y="79797"/>
                      <a:pt x="300269" y="31736"/>
                      <a:pt x="266906" y="5858"/>
                    </a:cubicBezTo>
                    <a:cubicBezTo>
                      <a:pt x="255785" y="-5233"/>
                      <a:pt x="237250" y="2161"/>
                      <a:pt x="222422" y="5858"/>
                    </a:cubicBezTo>
                    <a:cubicBezTo>
                      <a:pt x="196473" y="13252"/>
                      <a:pt x="170523" y="20646"/>
                      <a:pt x="148281" y="31736"/>
                    </a:cubicBezTo>
                    <a:cubicBezTo>
                      <a:pt x="118625" y="46524"/>
                      <a:pt x="96383" y="72403"/>
                      <a:pt x="74141" y="98282"/>
                    </a:cubicBezTo>
                    <a:cubicBezTo>
                      <a:pt x="70434" y="105675"/>
                      <a:pt x="63020" y="109372"/>
                      <a:pt x="59312" y="116766"/>
                    </a:cubicBezTo>
                    <a:cubicBezTo>
                      <a:pt x="55605" y="120463"/>
                      <a:pt x="51898" y="127857"/>
                      <a:pt x="44484" y="131554"/>
                    </a:cubicBezTo>
                    <a:cubicBezTo>
                      <a:pt x="29656" y="142645"/>
                      <a:pt x="14828" y="153736"/>
                      <a:pt x="0" y="161130"/>
                    </a:cubicBezTo>
                    <a:cubicBezTo>
                      <a:pt x="40777" y="238766"/>
                      <a:pt x="77848" y="320099"/>
                      <a:pt x="118625" y="397735"/>
                    </a:cubicBezTo>
                    <a:cubicBezTo>
                      <a:pt x="126039" y="397735"/>
                      <a:pt x="129746" y="394038"/>
                      <a:pt x="129746" y="394038"/>
                    </a:cubicBezTo>
                    <a:cubicBezTo>
                      <a:pt x="370703" y="342281"/>
                      <a:pt x="396652" y="275735"/>
                      <a:pt x="359582" y="235069"/>
                    </a:cubicBezTo>
                    <a:cubicBezTo>
                      <a:pt x="359582" y="235069"/>
                      <a:pt x="385531" y="209190"/>
                      <a:pt x="385531" y="198099"/>
                    </a:cubicBezTo>
                    <a:cubicBezTo>
                      <a:pt x="385531" y="183312"/>
                      <a:pt x="378117" y="157433"/>
                      <a:pt x="363289" y="161130"/>
                    </a:cubicBezTo>
                    <a:cubicBezTo>
                      <a:pt x="381824" y="142645"/>
                      <a:pt x="381824" y="142645"/>
                      <a:pt x="392945" y="127857"/>
                    </a:cubicBezTo>
                    <a:close/>
                    <a:moveTo>
                      <a:pt x="137160" y="142645"/>
                    </a:moveTo>
                    <a:cubicBezTo>
                      <a:pt x="129746" y="150039"/>
                      <a:pt x="126039" y="153736"/>
                      <a:pt x="122332" y="161130"/>
                    </a:cubicBezTo>
                    <a:cubicBezTo>
                      <a:pt x="129746" y="157433"/>
                      <a:pt x="133453" y="150039"/>
                      <a:pt x="137160" y="142645"/>
                    </a:cubicBezTo>
                    <a:close/>
                    <a:moveTo>
                      <a:pt x="29656" y="150039"/>
                    </a:moveTo>
                    <a:cubicBezTo>
                      <a:pt x="29656" y="150039"/>
                      <a:pt x="29656" y="150039"/>
                      <a:pt x="29656" y="150039"/>
                    </a:cubicBezTo>
                    <a:cubicBezTo>
                      <a:pt x="29656" y="150039"/>
                      <a:pt x="29656" y="150039"/>
                      <a:pt x="29656" y="150039"/>
                    </a:cubicBezTo>
                    <a:close/>
                    <a:moveTo>
                      <a:pt x="37070" y="131554"/>
                    </a:moveTo>
                    <a:cubicBezTo>
                      <a:pt x="37070" y="131554"/>
                      <a:pt x="37070" y="131554"/>
                      <a:pt x="37070" y="131554"/>
                    </a:cubicBezTo>
                    <a:cubicBezTo>
                      <a:pt x="37070" y="131554"/>
                      <a:pt x="37070" y="131554"/>
                      <a:pt x="37070" y="131554"/>
                    </a:cubicBezTo>
                    <a:close/>
                    <a:moveTo>
                      <a:pt x="33363" y="142645"/>
                    </a:moveTo>
                    <a:cubicBezTo>
                      <a:pt x="33363" y="142645"/>
                      <a:pt x="29656" y="142645"/>
                      <a:pt x="33363" y="142645"/>
                    </a:cubicBezTo>
                    <a:cubicBezTo>
                      <a:pt x="29656" y="142645"/>
                      <a:pt x="33363" y="142645"/>
                      <a:pt x="33363" y="1426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7D7ABF2-546B-4A86-DE21-0E82C375AA38}"/>
                  </a:ext>
                </a:extLst>
              </p:cNvPr>
              <p:cNvSpPr/>
              <p:nvPr/>
            </p:nvSpPr>
            <p:spPr>
              <a:xfrm>
                <a:off x="7774772" y="985590"/>
                <a:ext cx="1440427" cy="960507"/>
              </a:xfrm>
              <a:custGeom>
                <a:avLst/>
                <a:gdLst>
                  <a:gd name="connsiteX0" fmla="*/ 1134552 w 1794402"/>
                  <a:gd name="connsiteY0" fmla="*/ 203333 h 1196545"/>
                  <a:gd name="connsiteX1" fmla="*/ 1038169 w 1794402"/>
                  <a:gd name="connsiteY1" fmla="*/ 22182 h 1196545"/>
                  <a:gd name="connsiteX2" fmla="*/ 912131 w 1794402"/>
                  <a:gd name="connsiteY2" fmla="*/ 0 h 1196545"/>
                  <a:gd name="connsiteX3" fmla="*/ 878767 w 1794402"/>
                  <a:gd name="connsiteY3" fmla="*/ 0 h 1196545"/>
                  <a:gd name="connsiteX4" fmla="*/ 897302 w 1794402"/>
                  <a:gd name="connsiteY4" fmla="*/ 99818 h 1196545"/>
                  <a:gd name="connsiteX5" fmla="*/ 849111 w 1794402"/>
                  <a:gd name="connsiteY5" fmla="*/ 140484 h 1196545"/>
                  <a:gd name="connsiteX6" fmla="*/ 767556 w 1794402"/>
                  <a:gd name="connsiteY6" fmla="*/ 140484 h 1196545"/>
                  <a:gd name="connsiteX7" fmla="*/ 656346 w 1794402"/>
                  <a:gd name="connsiteY7" fmla="*/ 18485 h 1196545"/>
                  <a:gd name="connsiteX8" fmla="*/ 545135 w 1794402"/>
                  <a:gd name="connsiteY8" fmla="*/ 33273 h 1196545"/>
                  <a:gd name="connsiteX9" fmla="*/ 504358 w 1794402"/>
                  <a:gd name="connsiteY9" fmla="*/ 40666 h 1196545"/>
                  <a:gd name="connsiteX10" fmla="*/ 226331 w 1794402"/>
                  <a:gd name="connsiteY10" fmla="*/ 292059 h 1196545"/>
                  <a:gd name="connsiteX11" fmla="*/ 74342 w 1794402"/>
                  <a:gd name="connsiteY11" fmla="*/ 639573 h 1196545"/>
                  <a:gd name="connsiteX12" fmla="*/ 202 w 1794402"/>
                  <a:gd name="connsiteY12" fmla="*/ 994481 h 1196545"/>
                  <a:gd name="connsiteX13" fmla="*/ 92878 w 1794402"/>
                  <a:gd name="connsiteY13" fmla="*/ 1164541 h 1196545"/>
                  <a:gd name="connsiteX14" fmla="*/ 215209 w 1794402"/>
                  <a:gd name="connsiteY14" fmla="*/ 1190420 h 1196545"/>
                  <a:gd name="connsiteX15" fmla="*/ 545135 w 1794402"/>
                  <a:gd name="connsiteY15" fmla="*/ 1194117 h 1196545"/>
                  <a:gd name="connsiteX16" fmla="*/ 845404 w 1794402"/>
                  <a:gd name="connsiteY16" fmla="*/ 1175632 h 1196545"/>
                  <a:gd name="connsiteX17" fmla="*/ 837990 w 1794402"/>
                  <a:gd name="connsiteY17" fmla="*/ 939027 h 1196545"/>
                  <a:gd name="connsiteX18" fmla="*/ 837990 w 1794402"/>
                  <a:gd name="connsiteY18" fmla="*/ 935330 h 1196545"/>
                  <a:gd name="connsiteX19" fmla="*/ 837990 w 1794402"/>
                  <a:gd name="connsiteY19" fmla="*/ 924239 h 1196545"/>
                  <a:gd name="connsiteX20" fmla="*/ 837990 w 1794402"/>
                  <a:gd name="connsiteY20" fmla="*/ 920542 h 1196545"/>
                  <a:gd name="connsiteX21" fmla="*/ 908423 w 1794402"/>
                  <a:gd name="connsiteY21" fmla="*/ 890966 h 1196545"/>
                  <a:gd name="connsiteX22" fmla="*/ 908423 w 1794402"/>
                  <a:gd name="connsiteY22" fmla="*/ 961209 h 1196545"/>
                  <a:gd name="connsiteX23" fmla="*/ 897302 w 1794402"/>
                  <a:gd name="connsiteY23" fmla="*/ 303150 h 1196545"/>
                  <a:gd name="connsiteX24" fmla="*/ 1141966 w 1794402"/>
                  <a:gd name="connsiteY24" fmla="*/ 273575 h 1196545"/>
                  <a:gd name="connsiteX25" fmla="*/ 1134552 w 1794402"/>
                  <a:gd name="connsiteY25" fmla="*/ 203333 h 1196545"/>
                  <a:gd name="connsiteX26" fmla="*/ 367198 w 1794402"/>
                  <a:gd name="connsiteY26" fmla="*/ 865088 h 1196545"/>
                  <a:gd name="connsiteX27" fmla="*/ 378319 w 1794402"/>
                  <a:gd name="connsiteY27" fmla="*/ 750482 h 1196545"/>
                  <a:gd name="connsiteX28" fmla="*/ 426510 w 1794402"/>
                  <a:gd name="connsiteY28" fmla="*/ 658058 h 1196545"/>
                  <a:gd name="connsiteX29" fmla="*/ 415389 w 1794402"/>
                  <a:gd name="connsiteY29" fmla="*/ 879875 h 1196545"/>
                  <a:gd name="connsiteX30" fmla="*/ 367198 w 1794402"/>
                  <a:gd name="connsiteY30" fmla="*/ 865088 h 1196545"/>
                  <a:gd name="connsiteX31" fmla="*/ 1794403 w 1794402"/>
                  <a:gd name="connsiteY31" fmla="*/ 720906 h 1196545"/>
                  <a:gd name="connsiteX32" fmla="*/ 1431114 w 1794402"/>
                  <a:gd name="connsiteY32" fmla="*/ 879875 h 1196545"/>
                  <a:gd name="connsiteX33" fmla="*/ 1460770 w 1794402"/>
                  <a:gd name="connsiteY33" fmla="*/ 543452 h 1196545"/>
                  <a:gd name="connsiteX34" fmla="*/ 1649829 w 1794402"/>
                  <a:gd name="connsiteY34" fmla="*/ 432544 h 1196545"/>
                  <a:gd name="connsiteX35" fmla="*/ 1794403 w 1794402"/>
                  <a:gd name="connsiteY35" fmla="*/ 720906 h 119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94402" h="1196545">
                    <a:moveTo>
                      <a:pt x="1134552" y="203333"/>
                    </a:moveTo>
                    <a:cubicBezTo>
                      <a:pt x="1130845" y="166363"/>
                      <a:pt x="1112310" y="59151"/>
                      <a:pt x="1038169" y="22182"/>
                    </a:cubicBezTo>
                    <a:cubicBezTo>
                      <a:pt x="1004806" y="7394"/>
                      <a:pt x="967736" y="3697"/>
                      <a:pt x="912131" y="0"/>
                    </a:cubicBezTo>
                    <a:cubicBezTo>
                      <a:pt x="897302" y="0"/>
                      <a:pt x="886181" y="0"/>
                      <a:pt x="878767" y="0"/>
                    </a:cubicBezTo>
                    <a:cubicBezTo>
                      <a:pt x="904716" y="29576"/>
                      <a:pt x="912131" y="70242"/>
                      <a:pt x="897302" y="99818"/>
                    </a:cubicBezTo>
                    <a:cubicBezTo>
                      <a:pt x="882474" y="125696"/>
                      <a:pt x="856525" y="136787"/>
                      <a:pt x="849111" y="140484"/>
                    </a:cubicBezTo>
                    <a:cubicBezTo>
                      <a:pt x="812041" y="155272"/>
                      <a:pt x="782385" y="144181"/>
                      <a:pt x="767556" y="140484"/>
                    </a:cubicBezTo>
                    <a:cubicBezTo>
                      <a:pt x="689709" y="114606"/>
                      <a:pt x="660053" y="33273"/>
                      <a:pt x="656346" y="18485"/>
                    </a:cubicBezTo>
                    <a:cubicBezTo>
                      <a:pt x="619275" y="22182"/>
                      <a:pt x="582205" y="25879"/>
                      <a:pt x="545135" y="33273"/>
                    </a:cubicBezTo>
                    <a:cubicBezTo>
                      <a:pt x="530307" y="36970"/>
                      <a:pt x="519186" y="36970"/>
                      <a:pt x="504358" y="40666"/>
                    </a:cubicBezTo>
                    <a:cubicBezTo>
                      <a:pt x="363490" y="18485"/>
                      <a:pt x="278229" y="188545"/>
                      <a:pt x="226331" y="292059"/>
                    </a:cubicBezTo>
                    <a:cubicBezTo>
                      <a:pt x="170725" y="402968"/>
                      <a:pt x="115120" y="524968"/>
                      <a:pt x="74342" y="639573"/>
                    </a:cubicBezTo>
                    <a:cubicBezTo>
                      <a:pt x="44686" y="731997"/>
                      <a:pt x="-3505" y="905754"/>
                      <a:pt x="202" y="994481"/>
                    </a:cubicBezTo>
                    <a:cubicBezTo>
                      <a:pt x="3909" y="1061026"/>
                      <a:pt x="33565" y="1131269"/>
                      <a:pt x="92878" y="1164541"/>
                    </a:cubicBezTo>
                    <a:cubicBezTo>
                      <a:pt x="129948" y="1183026"/>
                      <a:pt x="174432" y="1186723"/>
                      <a:pt x="215209" y="1190420"/>
                    </a:cubicBezTo>
                    <a:cubicBezTo>
                      <a:pt x="326420" y="1197814"/>
                      <a:pt x="433924" y="1197814"/>
                      <a:pt x="545135" y="1194117"/>
                    </a:cubicBezTo>
                    <a:cubicBezTo>
                      <a:pt x="571084" y="1194117"/>
                      <a:pt x="845404" y="1183026"/>
                      <a:pt x="845404" y="1175632"/>
                    </a:cubicBezTo>
                    <a:cubicBezTo>
                      <a:pt x="849111" y="1112784"/>
                      <a:pt x="841697" y="1005572"/>
                      <a:pt x="837990" y="939027"/>
                    </a:cubicBezTo>
                    <a:cubicBezTo>
                      <a:pt x="837990" y="939027"/>
                      <a:pt x="837990" y="935330"/>
                      <a:pt x="837990" y="935330"/>
                    </a:cubicBezTo>
                    <a:cubicBezTo>
                      <a:pt x="837990" y="931633"/>
                      <a:pt x="837990" y="927936"/>
                      <a:pt x="837990" y="924239"/>
                    </a:cubicBezTo>
                    <a:cubicBezTo>
                      <a:pt x="837990" y="924239"/>
                      <a:pt x="837990" y="924239"/>
                      <a:pt x="837990" y="920542"/>
                    </a:cubicBezTo>
                    <a:cubicBezTo>
                      <a:pt x="878767" y="905754"/>
                      <a:pt x="908423" y="890966"/>
                      <a:pt x="908423" y="890966"/>
                    </a:cubicBezTo>
                    <a:lnTo>
                      <a:pt x="908423" y="961209"/>
                    </a:lnTo>
                    <a:lnTo>
                      <a:pt x="897302" y="303150"/>
                    </a:lnTo>
                    <a:lnTo>
                      <a:pt x="1141966" y="273575"/>
                    </a:lnTo>
                    <a:cubicBezTo>
                      <a:pt x="1138259" y="251393"/>
                      <a:pt x="1138259" y="225514"/>
                      <a:pt x="1134552" y="203333"/>
                    </a:cubicBezTo>
                    <a:close/>
                    <a:moveTo>
                      <a:pt x="367198" y="865088"/>
                    </a:moveTo>
                    <a:cubicBezTo>
                      <a:pt x="333834" y="835512"/>
                      <a:pt x="363490" y="780058"/>
                      <a:pt x="378319" y="750482"/>
                    </a:cubicBezTo>
                    <a:cubicBezTo>
                      <a:pt x="393147" y="720906"/>
                      <a:pt x="407975" y="691331"/>
                      <a:pt x="426510" y="658058"/>
                    </a:cubicBezTo>
                    <a:cubicBezTo>
                      <a:pt x="426510" y="731997"/>
                      <a:pt x="422803" y="805936"/>
                      <a:pt x="415389" y="879875"/>
                    </a:cubicBezTo>
                    <a:cubicBezTo>
                      <a:pt x="393147" y="876178"/>
                      <a:pt x="378319" y="872482"/>
                      <a:pt x="367198" y="865088"/>
                    </a:cubicBezTo>
                    <a:close/>
                    <a:moveTo>
                      <a:pt x="1794403" y="720906"/>
                    </a:moveTo>
                    <a:cubicBezTo>
                      <a:pt x="1672071" y="772664"/>
                      <a:pt x="1553446" y="828118"/>
                      <a:pt x="1431114" y="879875"/>
                    </a:cubicBezTo>
                    <a:lnTo>
                      <a:pt x="1460770" y="543452"/>
                    </a:lnTo>
                    <a:cubicBezTo>
                      <a:pt x="1523790" y="506483"/>
                      <a:pt x="1586809" y="469513"/>
                      <a:pt x="1649829" y="432544"/>
                    </a:cubicBezTo>
                    <a:cubicBezTo>
                      <a:pt x="1698020" y="528665"/>
                      <a:pt x="1746211" y="624785"/>
                      <a:pt x="1794403" y="7209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549D5D63-C655-6A6F-4354-293126D1DBEF}"/>
                  </a:ext>
                </a:extLst>
              </p:cNvPr>
              <p:cNvSpPr/>
              <p:nvPr/>
            </p:nvSpPr>
            <p:spPr>
              <a:xfrm>
                <a:off x="8295691" y="967784"/>
                <a:ext cx="202351" cy="130577"/>
              </a:xfrm>
              <a:custGeom>
                <a:avLst/>
                <a:gdLst>
                  <a:gd name="connsiteX0" fmla="*/ 0 w 252077"/>
                  <a:gd name="connsiteY0" fmla="*/ 29576 h 162666"/>
                  <a:gd name="connsiteX1" fmla="*/ 18535 w 252077"/>
                  <a:gd name="connsiteY1" fmla="*/ 62848 h 162666"/>
                  <a:gd name="connsiteX2" fmla="*/ 55605 w 252077"/>
                  <a:gd name="connsiteY2" fmla="*/ 118303 h 162666"/>
                  <a:gd name="connsiteX3" fmla="*/ 100090 w 252077"/>
                  <a:gd name="connsiteY3" fmla="*/ 147878 h 162666"/>
                  <a:gd name="connsiteX4" fmla="*/ 155695 w 252077"/>
                  <a:gd name="connsiteY4" fmla="*/ 162666 h 162666"/>
                  <a:gd name="connsiteX5" fmla="*/ 207594 w 252077"/>
                  <a:gd name="connsiteY5" fmla="*/ 151575 h 162666"/>
                  <a:gd name="connsiteX6" fmla="*/ 240957 w 252077"/>
                  <a:gd name="connsiteY6" fmla="*/ 122000 h 162666"/>
                  <a:gd name="connsiteX7" fmla="*/ 252078 w 252077"/>
                  <a:gd name="connsiteY7" fmla="*/ 85030 h 162666"/>
                  <a:gd name="connsiteX8" fmla="*/ 240957 w 252077"/>
                  <a:gd name="connsiteY8" fmla="*/ 44364 h 162666"/>
                  <a:gd name="connsiteX9" fmla="*/ 215008 w 252077"/>
                  <a:gd name="connsiteY9" fmla="*/ 0 h 1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077" h="162666">
                    <a:moveTo>
                      <a:pt x="0" y="29576"/>
                    </a:moveTo>
                    <a:cubicBezTo>
                      <a:pt x="3707" y="36970"/>
                      <a:pt x="11121" y="48060"/>
                      <a:pt x="18535" y="62848"/>
                    </a:cubicBezTo>
                    <a:cubicBezTo>
                      <a:pt x="37070" y="92424"/>
                      <a:pt x="44484" y="107212"/>
                      <a:pt x="55605" y="118303"/>
                    </a:cubicBezTo>
                    <a:cubicBezTo>
                      <a:pt x="74141" y="136787"/>
                      <a:pt x="92676" y="144181"/>
                      <a:pt x="100090" y="147878"/>
                    </a:cubicBezTo>
                    <a:cubicBezTo>
                      <a:pt x="114918" y="155272"/>
                      <a:pt x="129746" y="162666"/>
                      <a:pt x="155695" y="162666"/>
                    </a:cubicBezTo>
                    <a:cubicBezTo>
                      <a:pt x="163109" y="162666"/>
                      <a:pt x="185351" y="162666"/>
                      <a:pt x="207594" y="151575"/>
                    </a:cubicBezTo>
                    <a:cubicBezTo>
                      <a:pt x="215008" y="147878"/>
                      <a:pt x="229836" y="140484"/>
                      <a:pt x="240957" y="122000"/>
                    </a:cubicBezTo>
                    <a:cubicBezTo>
                      <a:pt x="252078" y="107212"/>
                      <a:pt x="252078" y="88727"/>
                      <a:pt x="252078" y="85030"/>
                    </a:cubicBezTo>
                    <a:cubicBezTo>
                      <a:pt x="252078" y="81333"/>
                      <a:pt x="252078" y="70242"/>
                      <a:pt x="240957" y="44364"/>
                    </a:cubicBezTo>
                    <a:cubicBezTo>
                      <a:pt x="237250" y="33273"/>
                      <a:pt x="229836" y="14788"/>
                      <a:pt x="215008" y="0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2212D605-97F8-BFD1-40DE-EAA9A63B6701}"/>
                  </a:ext>
                </a:extLst>
              </p:cNvPr>
              <p:cNvSpPr/>
              <p:nvPr/>
            </p:nvSpPr>
            <p:spPr>
              <a:xfrm>
                <a:off x="8235445" y="523163"/>
                <a:ext cx="300891" cy="272495"/>
              </a:xfrm>
              <a:custGeom>
                <a:avLst/>
                <a:gdLst>
                  <a:gd name="connsiteX0" fmla="*/ 249281 w 374833"/>
                  <a:gd name="connsiteY0" fmla="*/ 73279 h 339459"/>
                  <a:gd name="connsiteX1" fmla="*/ 186262 w 374833"/>
                  <a:gd name="connsiteY1" fmla="*/ 65885 h 339459"/>
                  <a:gd name="connsiteX2" fmla="*/ 145484 w 374833"/>
                  <a:gd name="connsiteY2" fmla="*/ 6733 h 339459"/>
                  <a:gd name="connsiteX3" fmla="*/ 45395 w 374833"/>
                  <a:gd name="connsiteY3" fmla="*/ 25218 h 339459"/>
                  <a:gd name="connsiteX4" fmla="*/ 910 w 374833"/>
                  <a:gd name="connsiteY4" fmla="*/ 91763 h 339459"/>
                  <a:gd name="connsiteX5" fmla="*/ 26859 w 374833"/>
                  <a:gd name="connsiteY5" fmla="*/ 165702 h 339459"/>
                  <a:gd name="connsiteX6" fmla="*/ 30566 w 374833"/>
                  <a:gd name="connsiteY6" fmla="*/ 169399 h 339459"/>
                  <a:gd name="connsiteX7" fmla="*/ 23152 w 374833"/>
                  <a:gd name="connsiteY7" fmla="*/ 339459 h 339459"/>
                  <a:gd name="connsiteX8" fmla="*/ 241867 w 374833"/>
                  <a:gd name="connsiteY8" fmla="*/ 158308 h 339459"/>
                  <a:gd name="connsiteX9" fmla="*/ 297472 w 374833"/>
                  <a:gd name="connsiteY9" fmla="*/ 224854 h 339459"/>
                  <a:gd name="connsiteX10" fmla="*/ 367906 w 374833"/>
                  <a:gd name="connsiteY10" fmla="*/ 265520 h 339459"/>
                  <a:gd name="connsiteX11" fmla="*/ 249281 w 374833"/>
                  <a:gd name="connsiteY11" fmla="*/ 73279 h 33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833" h="339459">
                    <a:moveTo>
                      <a:pt x="249281" y="73279"/>
                    </a:moveTo>
                    <a:cubicBezTo>
                      <a:pt x="227039" y="69582"/>
                      <a:pt x="204797" y="65885"/>
                      <a:pt x="186262" y="65885"/>
                    </a:cubicBezTo>
                    <a:cubicBezTo>
                      <a:pt x="189969" y="43703"/>
                      <a:pt x="178847" y="21521"/>
                      <a:pt x="145484" y="6733"/>
                    </a:cubicBezTo>
                    <a:cubicBezTo>
                      <a:pt x="112121" y="-8054"/>
                      <a:pt x="75051" y="3036"/>
                      <a:pt x="45395" y="25218"/>
                    </a:cubicBezTo>
                    <a:cubicBezTo>
                      <a:pt x="23152" y="40006"/>
                      <a:pt x="4617" y="65885"/>
                      <a:pt x="910" y="91763"/>
                    </a:cubicBezTo>
                    <a:cubicBezTo>
                      <a:pt x="-2797" y="117642"/>
                      <a:pt x="4617" y="150915"/>
                      <a:pt x="26859" y="165702"/>
                    </a:cubicBezTo>
                    <a:cubicBezTo>
                      <a:pt x="26859" y="165702"/>
                      <a:pt x="30566" y="169399"/>
                      <a:pt x="30566" y="169399"/>
                    </a:cubicBezTo>
                    <a:cubicBezTo>
                      <a:pt x="4617" y="221157"/>
                      <a:pt x="910" y="284005"/>
                      <a:pt x="23152" y="339459"/>
                    </a:cubicBezTo>
                    <a:cubicBezTo>
                      <a:pt x="115828" y="313581"/>
                      <a:pt x="197383" y="247035"/>
                      <a:pt x="241867" y="158308"/>
                    </a:cubicBezTo>
                    <a:cubicBezTo>
                      <a:pt x="234453" y="173096"/>
                      <a:pt x="286351" y="217460"/>
                      <a:pt x="297472" y="224854"/>
                    </a:cubicBezTo>
                    <a:cubicBezTo>
                      <a:pt x="304886" y="228551"/>
                      <a:pt x="364199" y="269217"/>
                      <a:pt x="367906" y="265520"/>
                    </a:cubicBezTo>
                    <a:cubicBezTo>
                      <a:pt x="397562" y="180490"/>
                      <a:pt x="327129" y="91763"/>
                      <a:pt x="249281" y="732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00BBAB8-A62D-2298-972D-B6005FE937A3}"/>
                  </a:ext>
                </a:extLst>
              </p:cNvPr>
              <p:cNvSpPr/>
              <p:nvPr/>
            </p:nvSpPr>
            <p:spPr>
              <a:xfrm>
                <a:off x="8262957" y="647275"/>
                <a:ext cx="263696" cy="250072"/>
              </a:xfrm>
              <a:custGeom>
                <a:avLst/>
                <a:gdLst>
                  <a:gd name="connsiteX0" fmla="*/ 266906 w 328497"/>
                  <a:gd name="connsiteY0" fmla="*/ 66545 h 311525"/>
                  <a:gd name="connsiteX1" fmla="*/ 211301 w 328497"/>
                  <a:gd name="connsiteY1" fmla="*/ 0 h 311525"/>
                  <a:gd name="connsiteX2" fmla="*/ 0 w 328497"/>
                  <a:gd name="connsiteY2" fmla="*/ 177454 h 311525"/>
                  <a:gd name="connsiteX3" fmla="*/ 0 w 328497"/>
                  <a:gd name="connsiteY3" fmla="*/ 181151 h 311525"/>
                  <a:gd name="connsiteX4" fmla="*/ 200179 w 328497"/>
                  <a:gd name="connsiteY4" fmla="*/ 306847 h 311525"/>
                  <a:gd name="connsiteX5" fmla="*/ 326218 w 328497"/>
                  <a:gd name="connsiteY5" fmla="*/ 103515 h 311525"/>
                  <a:gd name="connsiteX6" fmla="*/ 266906 w 328497"/>
                  <a:gd name="connsiteY6" fmla="*/ 66545 h 31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97" h="311525">
                    <a:moveTo>
                      <a:pt x="266906" y="66545"/>
                    </a:moveTo>
                    <a:cubicBezTo>
                      <a:pt x="255785" y="59151"/>
                      <a:pt x="203886" y="14788"/>
                      <a:pt x="211301" y="0"/>
                    </a:cubicBezTo>
                    <a:cubicBezTo>
                      <a:pt x="170523" y="85030"/>
                      <a:pt x="92676" y="151575"/>
                      <a:pt x="0" y="177454"/>
                    </a:cubicBezTo>
                    <a:cubicBezTo>
                      <a:pt x="0" y="177454"/>
                      <a:pt x="0" y="181151"/>
                      <a:pt x="0" y="181151"/>
                    </a:cubicBezTo>
                    <a:cubicBezTo>
                      <a:pt x="22242" y="269878"/>
                      <a:pt x="118625" y="329029"/>
                      <a:pt x="200179" y="306847"/>
                    </a:cubicBezTo>
                    <a:cubicBezTo>
                      <a:pt x="281734" y="288363"/>
                      <a:pt x="341046" y="192242"/>
                      <a:pt x="326218" y="103515"/>
                    </a:cubicBezTo>
                    <a:cubicBezTo>
                      <a:pt x="311390" y="96121"/>
                      <a:pt x="270613" y="70242"/>
                      <a:pt x="266906" y="66545"/>
                    </a:cubicBezTo>
                    <a:close/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8F6E2065-B8A8-DF4D-06CC-DDF6FCDE4B7A}"/>
                  </a:ext>
                </a:extLst>
              </p:cNvPr>
              <p:cNvSpPr/>
              <p:nvPr/>
            </p:nvSpPr>
            <p:spPr>
              <a:xfrm>
                <a:off x="8444479" y="1700798"/>
                <a:ext cx="306185" cy="232296"/>
              </a:xfrm>
              <a:custGeom>
                <a:avLst/>
                <a:gdLst>
                  <a:gd name="connsiteX0" fmla="*/ 374410 w 381428"/>
                  <a:gd name="connsiteY0" fmla="*/ 73939 h 289381"/>
                  <a:gd name="connsiteX1" fmla="*/ 326218 w 381428"/>
                  <a:gd name="connsiteY1" fmla="*/ 70242 h 289381"/>
                  <a:gd name="connsiteX2" fmla="*/ 248371 w 381428"/>
                  <a:gd name="connsiteY2" fmla="*/ 88727 h 289381"/>
                  <a:gd name="connsiteX3" fmla="*/ 278027 w 381428"/>
                  <a:gd name="connsiteY3" fmla="*/ 70242 h 289381"/>
                  <a:gd name="connsiteX4" fmla="*/ 270613 w 381428"/>
                  <a:gd name="connsiteY4" fmla="*/ 3697 h 289381"/>
                  <a:gd name="connsiteX5" fmla="*/ 226129 w 381428"/>
                  <a:gd name="connsiteY5" fmla="*/ 11091 h 289381"/>
                  <a:gd name="connsiteX6" fmla="*/ 163109 w 381428"/>
                  <a:gd name="connsiteY6" fmla="*/ 36970 h 289381"/>
                  <a:gd name="connsiteX7" fmla="*/ 70434 w 381428"/>
                  <a:gd name="connsiteY7" fmla="*/ 73939 h 289381"/>
                  <a:gd name="connsiteX8" fmla="*/ 70434 w 381428"/>
                  <a:gd name="connsiteY8" fmla="*/ 0 h 289381"/>
                  <a:gd name="connsiteX9" fmla="*/ 0 w 381428"/>
                  <a:gd name="connsiteY9" fmla="*/ 29576 h 289381"/>
                  <a:gd name="connsiteX10" fmla="*/ 7414 w 381428"/>
                  <a:gd name="connsiteY10" fmla="*/ 280969 h 289381"/>
                  <a:gd name="connsiteX11" fmla="*/ 11121 w 381428"/>
                  <a:gd name="connsiteY11" fmla="*/ 280969 h 289381"/>
                  <a:gd name="connsiteX12" fmla="*/ 303976 w 381428"/>
                  <a:gd name="connsiteY12" fmla="*/ 258787 h 289381"/>
                  <a:gd name="connsiteX13" fmla="*/ 292855 w 381428"/>
                  <a:gd name="connsiteY13" fmla="*/ 221817 h 289381"/>
                  <a:gd name="connsiteX14" fmla="*/ 333632 w 381428"/>
                  <a:gd name="connsiteY14" fmla="*/ 203333 h 289381"/>
                  <a:gd name="connsiteX15" fmla="*/ 355875 w 381428"/>
                  <a:gd name="connsiteY15" fmla="*/ 162666 h 289381"/>
                  <a:gd name="connsiteX16" fmla="*/ 337339 w 381428"/>
                  <a:gd name="connsiteY16" fmla="*/ 140484 h 289381"/>
                  <a:gd name="connsiteX17" fmla="*/ 374410 w 381428"/>
                  <a:gd name="connsiteY17" fmla="*/ 118302 h 289381"/>
                  <a:gd name="connsiteX18" fmla="*/ 374410 w 381428"/>
                  <a:gd name="connsiteY18" fmla="*/ 73939 h 28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428" h="289381">
                    <a:moveTo>
                      <a:pt x="374410" y="73939"/>
                    </a:moveTo>
                    <a:cubicBezTo>
                      <a:pt x="363289" y="62848"/>
                      <a:pt x="341046" y="62848"/>
                      <a:pt x="326218" y="70242"/>
                    </a:cubicBezTo>
                    <a:cubicBezTo>
                      <a:pt x="300269" y="77636"/>
                      <a:pt x="274320" y="81333"/>
                      <a:pt x="248371" y="88727"/>
                    </a:cubicBezTo>
                    <a:cubicBezTo>
                      <a:pt x="259492" y="85030"/>
                      <a:pt x="270613" y="77636"/>
                      <a:pt x="278027" y="70242"/>
                    </a:cubicBezTo>
                    <a:cubicBezTo>
                      <a:pt x="296562" y="51757"/>
                      <a:pt x="292855" y="14788"/>
                      <a:pt x="270613" y="3697"/>
                    </a:cubicBezTo>
                    <a:cubicBezTo>
                      <a:pt x="255785" y="0"/>
                      <a:pt x="240957" y="3697"/>
                      <a:pt x="226129" y="11091"/>
                    </a:cubicBezTo>
                    <a:cubicBezTo>
                      <a:pt x="222422" y="14788"/>
                      <a:pt x="192765" y="25879"/>
                      <a:pt x="163109" y="36970"/>
                    </a:cubicBezTo>
                    <a:cubicBezTo>
                      <a:pt x="118625" y="55454"/>
                      <a:pt x="70434" y="73939"/>
                      <a:pt x="70434" y="73939"/>
                    </a:cubicBezTo>
                    <a:lnTo>
                      <a:pt x="70434" y="0"/>
                    </a:lnTo>
                    <a:cubicBezTo>
                      <a:pt x="70434" y="0"/>
                      <a:pt x="40777" y="14788"/>
                      <a:pt x="0" y="29576"/>
                    </a:cubicBezTo>
                    <a:cubicBezTo>
                      <a:pt x="3707" y="92424"/>
                      <a:pt x="7414" y="207029"/>
                      <a:pt x="7414" y="280969"/>
                    </a:cubicBezTo>
                    <a:cubicBezTo>
                      <a:pt x="7414" y="280969"/>
                      <a:pt x="11121" y="280969"/>
                      <a:pt x="11121" y="280969"/>
                    </a:cubicBezTo>
                    <a:cubicBezTo>
                      <a:pt x="85262" y="280969"/>
                      <a:pt x="274320" y="310544"/>
                      <a:pt x="303976" y="258787"/>
                    </a:cubicBezTo>
                    <a:cubicBezTo>
                      <a:pt x="315097" y="236605"/>
                      <a:pt x="292855" y="221817"/>
                      <a:pt x="292855" y="221817"/>
                    </a:cubicBezTo>
                    <a:cubicBezTo>
                      <a:pt x="311390" y="214424"/>
                      <a:pt x="318804" y="214424"/>
                      <a:pt x="333632" y="203333"/>
                    </a:cubicBezTo>
                    <a:cubicBezTo>
                      <a:pt x="344753" y="195939"/>
                      <a:pt x="355875" y="181151"/>
                      <a:pt x="355875" y="162666"/>
                    </a:cubicBezTo>
                    <a:cubicBezTo>
                      <a:pt x="355875" y="151575"/>
                      <a:pt x="348461" y="140484"/>
                      <a:pt x="337339" y="140484"/>
                    </a:cubicBezTo>
                    <a:cubicBezTo>
                      <a:pt x="352168" y="136787"/>
                      <a:pt x="363289" y="129393"/>
                      <a:pt x="374410" y="118302"/>
                    </a:cubicBezTo>
                    <a:cubicBezTo>
                      <a:pt x="381824" y="107212"/>
                      <a:pt x="385531" y="88727"/>
                      <a:pt x="374410" y="739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0A47E448-F698-2076-F52D-993C04849D64}"/>
                  </a:ext>
                </a:extLst>
              </p:cNvPr>
              <p:cNvSpPr/>
              <p:nvPr/>
            </p:nvSpPr>
            <p:spPr>
              <a:xfrm>
                <a:off x="8495066" y="1172553"/>
                <a:ext cx="476121" cy="602437"/>
              </a:xfrm>
              <a:custGeom>
                <a:avLst/>
                <a:gdLst>
                  <a:gd name="connsiteX0" fmla="*/ 0 w 593124"/>
                  <a:gd name="connsiteY0" fmla="*/ 70242 h 750482"/>
                  <a:gd name="connsiteX1" fmla="*/ 7414 w 593124"/>
                  <a:gd name="connsiteY1" fmla="*/ 728300 h 750482"/>
                  <a:gd name="connsiteX2" fmla="*/ 7414 w 593124"/>
                  <a:gd name="connsiteY2" fmla="*/ 731997 h 750482"/>
                  <a:gd name="connsiteX3" fmla="*/ 100090 w 593124"/>
                  <a:gd name="connsiteY3" fmla="*/ 695028 h 750482"/>
                  <a:gd name="connsiteX4" fmla="*/ 163109 w 593124"/>
                  <a:gd name="connsiteY4" fmla="*/ 669149 h 750482"/>
                  <a:gd name="connsiteX5" fmla="*/ 207593 w 593124"/>
                  <a:gd name="connsiteY5" fmla="*/ 661755 h 750482"/>
                  <a:gd name="connsiteX6" fmla="*/ 215008 w 593124"/>
                  <a:gd name="connsiteY6" fmla="*/ 728300 h 750482"/>
                  <a:gd name="connsiteX7" fmla="*/ 185351 w 593124"/>
                  <a:gd name="connsiteY7" fmla="*/ 746785 h 750482"/>
                  <a:gd name="connsiteX8" fmla="*/ 263199 w 593124"/>
                  <a:gd name="connsiteY8" fmla="*/ 728300 h 750482"/>
                  <a:gd name="connsiteX9" fmla="*/ 311390 w 593124"/>
                  <a:gd name="connsiteY9" fmla="*/ 731997 h 750482"/>
                  <a:gd name="connsiteX10" fmla="*/ 318804 w 593124"/>
                  <a:gd name="connsiteY10" fmla="*/ 750482 h 750482"/>
                  <a:gd name="connsiteX11" fmla="*/ 530105 w 593124"/>
                  <a:gd name="connsiteY11" fmla="*/ 720906 h 750482"/>
                  <a:gd name="connsiteX12" fmla="*/ 593124 w 593124"/>
                  <a:gd name="connsiteY12" fmla="*/ 0 h 750482"/>
                  <a:gd name="connsiteX13" fmla="*/ 0 w 593124"/>
                  <a:gd name="connsiteY13" fmla="*/ 70242 h 75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124" h="750482">
                    <a:moveTo>
                      <a:pt x="0" y="70242"/>
                    </a:moveTo>
                    <a:lnTo>
                      <a:pt x="7414" y="728300"/>
                    </a:lnTo>
                    <a:lnTo>
                      <a:pt x="7414" y="731997"/>
                    </a:lnTo>
                    <a:cubicBezTo>
                      <a:pt x="7414" y="731997"/>
                      <a:pt x="59312" y="713512"/>
                      <a:pt x="100090" y="695028"/>
                    </a:cubicBezTo>
                    <a:cubicBezTo>
                      <a:pt x="129746" y="683937"/>
                      <a:pt x="159402" y="672846"/>
                      <a:pt x="163109" y="669149"/>
                    </a:cubicBezTo>
                    <a:cubicBezTo>
                      <a:pt x="177937" y="661755"/>
                      <a:pt x="192765" y="658058"/>
                      <a:pt x="207593" y="661755"/>
                    </a:cubicBezTo>
                    <a:cubicBezTo>
                      <a:pt x="233543" y="669149"/>
                      <a:pt x="233543" y="709816"/>
                      <a:pt x="215008" y="728300"/>
                    </a:cubicBezTo>
                    <a:cubicBezTo>
                      <a:pt x="207593" y="735694"/>
                      <a:pt x="196472" y="743088"/>
                      <a:pt x="185351" y="746785"/>
                    </a:cubicBezTo>
                    <a:cubicBezTo>
                      <a:pt x="211301" y="739391"/>
                      <a:pt x="237250" y="735694"/>
                      <a:pt x="263199" y="728300"/>
                    </a:cubicBezTo>
                    <a:cubicBezTo>
                      <a:pt x="278027" y="724603"/>
                      <a:pt x="300269" y="720906"/>
                      <a:pt x="311390" y="731997"/>
                    </a:cubicBezTo>
                    <a:cubicBezTo>
                      <a:pt x="315097" y="735694"/>
                      <a:pt x="318804" y="743088"/>
                      <a:pt x="318804" y="750482"/>
                    </a:cubicBezTo>
                    <a:lnTo>
                      <a:pt x="530105" y="720906"/>
                    </a:lnTo>
                    <a:lnTo>
                      <a:pt x="593124" y="0"/>
                    </a:lnTo>
                    <a:lnTo>
                      <a:pt x="0" y="70242"/>
                    </a:ln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DECA94E-DD55-7713-4C32-2DF09CA863D5}"/>
                  </a:ext>
                </a:extLst>
              </p:cNvPr>
              <p:cNvSpPr/>
              <p:nvPr/>
            </p:nvSpPr>
            <p:spPr>
              <a:xfrm>
                <a:off x="8048290" y="1330582"/>
                <a:ext cx="402951" cy="370217"/>
              </a:xfrm>
              <a:custGeom>
                <a:avLst/>
                <a:gdLst>
                  <a:gd name="connsiteX0" fmla="*/ 493549 w 501973"/>
                  <a:gd name="connsiteY0" fmla="*/ 435317 h 461195"/>
                  <a:gd name="connsiteX1" fmla="*/ 404581 w 501973"/>
                  <a:gd name="connsiteY1" fmla="*/ 439014 h 461195"/>
                  <a:gd name="connsiteX2" fmla="*/ 67241 w 501973"/>
                  <a:gd name="connsiteY2" fmla="*/ 439014 h 461195"/>
                  <a:gd name="connsiteX3" fmla="*/ 30171 w 501973"/>
                  <a:gd name="connsiteY3" fmla="*/ 427923 h 461195"/>
                  <a:gd name="connsiteX4" fmla="*/ 22757 w 501973"/>
                  <a:gd name="connsiteY4" fmla="*/ 376165 h 461195"/>
                  <a:gd name="connsiteX5" fmla="*/ 208108 w 501973"/>
                  <a:gd name="connsiteY5" fmla="*/ 17561 h 461195"/>
                  <a:gd name="connsiteX6" fmla="*/ 208108 w 501973"/>
                  <a:gd name="connsiteY6" fmla="*/ 2773 h 461195"/>
                  <a:gd name="connsiteX7" fmla="*/ 193280 w 501973"/>
                  <a:gd name="connsiteY7" fmla="*/ 2773 h 461195"/>
                  <a:gd name="connsiteX8" fmla="*/ 4222 w 501973"/>
                  <a:gd name="connsiteY8" fmla="*/ 368771 h 461195"/>
                  <a:gd name="connsiteX9" fmla="*/ 15343 w 501973"/>
                  <a:gd name="connsiteY9" fmla="*/ 439014 h 461195"/>
                  <a:gd name="connsiteX10" fmla="*/ 63534 w 501973"/>
                  <a:gd name="connsiteY10" fmla="*/ 457498 h 461195"/>
                  <a:gd name="connsiteX11" fmla="*/ 204401 w 501973"/>
                  <a:gd name="connsiteY11" fmla="*/ 461195 h 461195"/>
                  <a:gd name="connsiteX12" fmla="*/ 404581 w 501973"/>
                  <a:gd name="connsiteY12" fmla="*/ 453801 h 461195"/>
                  <a:gd name="connsiteX13" fmla="*/ 489842 w 501973"/>
                  <a:gd name="connsiteY13" fmla="*/ 450104 h 461195"/>
                  <a:gd name="connsiteX14" fmla="*/ 500963 w 501973"/>
                  <a:gd name="connsiteY14" fmla="*/ 439014 h 461195"/>
                  <a:gd name="connsiteX15" fmla="*/ 493549 w 501973"/>
                  <a:gd name="connsiteY15" fmla="*/ 435317 h 46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1973" h="461195">
                    <a:moveTo>
                      <a:pt x="493549" y="435317"/>
                    </a:moveTo>
                    <a:cubicBezTo>
                      <a:pt x="463893" y="435317"/>
                      <a:pt x="434237" y="439014"/>
                      <a:pt x="404581" y="439014"/>
                    </a:cubicBezTo>
                    <a:cubicBezTo>
                      <a:pt x="293370" y="442710"/>
                      <a:pt x="178452" y="450104"/>
                      <a:pt x="67241" y="439014"/>
                    </a:cubicBezTo>
                    <a:cubicBezTo>
                      <a:pt x="52413" y="439014"/>
                      <a:pt x="41292" y="435317"/>
                      <a:pt x="30171" y="427923"/>
                    </a:cubicBezTo>
                    <a:cubicBezTo>
                      <a:pt x="19050" y="420529"/>
                      <a:pt x="19050" y="402044"/>
                      <a:pt x="22757" y="376165"/>
                    </a:cubicBezTo>
                    <a:cubicBezTo>
                      <a:pt x="37585" y="313317"/>
                      <a:pt x="159917" y="73015"/>
                      <a:pt x="208108" y="17561"/>
                    </a:cubicBezTo>
                    <a:cubicBezTo>
                      <a:pt x="211815" y="13864"/>
                      <a:pt x="211815" y="6470"/>
                      <a:pt x="208108" y="2773"/>
                    </a:cubicBezTo>
                    <a:cubicBezTo>
                      <a:pt x="204401" y="-924"/>
                      <a:pt x="196987" y="-924"/>
                      <a:pt x="193280" y="2773"/>
                    </a:cubicBezTo>
                    <a:cubicBezTo>
                      <a:pt x="148796" y="54530"/>
                      <a:pt x="19050" y="298529"/>
                      <a:pt x="4222" y="368771"/>
                    </a:cubicBezTo>
                    <a:cubicBezTo>
                      <a:pt x="515" y="379862"/>
                      <a:pt x="-6899" y="416832"/>
                      <a:pt x="15343" y="439014"/>
                    </a:cubicBezTo>
                    <a:cubicBezTo>
                      <a:pt x="26464" y="450104"/>
                      <a:pt x="48706" y="453801"/>
                      <a:pt x="63534" y="457498"/>
                    </a:cubicBezTo>
                    <a:cubicBezTo>
                      <a:pt x="108018" y="461195"/>
                      <a:pt x="156210" y="461195"/>
                      <a:pt x="204401" y="461195"/>
                    </a:cubicBezTo>
                    <a:cubicBezTo>
                      <a:pt x="271128" y="461195"/>
                      <a:pt x="337854" y="457498"/>
                      <a:pt x="404581" y="453801"/>
                    </a:cubicBezTo>
                    <a:cubicBezTo>
                      <a:pt x="434237" y="453801"/>
                      <a:pt x="463893" y="450104"/>
                      <a:pt x="489842" y="450104"/>
                    </a:cubicBezTo>
                    <a:cubicBezTo>
                      <a:pt x="493549" y="450104"/>
                      <a:pt x="500963" y="446407"/>
                      <a:pt x="500963" y="439014"/>
                    </a:cubicBezTo>
                    <a:cubicBezTo>
                      <a:pt x="504670" y="439014"/>
                      <a:pt x="497256" y="435317"/>
                      <a:pt x="493549" y="435317"/>
                    </a:cubicBezTo>
                    <a:close/>
                  </a:path>
                </a:pathLst>
              </a:custGeom>
              <a:solidFill>
                <a:srgbClr val="3D4040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B107FB75-4F6E-EF23-7155-49CC5A55685E}"/>
                  </a:ext>
                </a:extLst>
              </p:cNvPr>
              <p:cNvSpPr/>
              <p:nvPr/>
            </p:nvSpPr>
            <p:spPr>
              <a:xfrm>
                <a:off x="9674820" y="1022061"/>
                <a:ext cx="310973" cy="218748"/>
              </a:xfrm>
              <a:custGeom>
                <a:avLst/>
                <a:gdLst>
                  <a:gd name="connsiteX0" fmla="*/ 383843 w 387393"/>
                  <a:gd name="connsiteY0" fmla="*/ 102445 h 272504"/>
                  <a:gd name="connsiteX1" fmla="*/ 90988 w 387393"/>
                  <a:gd name="connsiteY1" fmla="*/ 28506 h 272504"/>
                  <a:gd name="connsiteX2" fmla="*/ 5727 w 387393"/>
                  <a:gd name="connsiteY2" fmla="*/ 272505 h 272504"/>
                  <a:gd name="connsiteX3" fmla="*/ 146594 w 387393"/>
                  <a:gd name="connsiteY3" fmla="*/ 146808 h 272504"/>
                  <a:gd name="connsiteX4" fmla="*/ 383843 w 387393"/>
                  <a:gd name="connsiteY4" fmla="*/ 102445 h 27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93" h="272504">
                    <a:moveTo>
                      <a:pt x="383843" y="102445"/>
                    </a:moveTo>
                    <a:cubicBezTo>
                      <a:pt x="354187" y="-1070"/>
                      <a:pt x="187371" y="-26949"/>
                      <a:pt x="90988" y="28506"/>
                    </a:cubicBezTo>
                    <a:cubicBezTo>
                      <a:pt x="13141" y="76566"/>
                      <a:pt x="-12808" y="183778"/>
                      <a:pt x="5727" y="272505"/>
                    </a:cubicBezTo>
                    <a:cubicBezTo>
                      <a:pt x="83574" y="265111"/>
                      <a:pt x="139180" y="168990"/>
                      <a:pt x="146594" y="146808"/>
                    </a:cubicBezTo>
                    <a:cubicBezTo>
                      <a:pt x="205906" y="183778"/>
                      <a:pt x="417207" y="220747"/>
                      <a:pt x="383843" y="1024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98C3F60-4E02-56F2-AA18-646C0ED87DC7}"/>
                  </a:ext>
                </a:extLst>
              </p:cNvPr>
              <p:cNvSpPr/>
              <p:nvPr/>
            </p:nvSpPr>
            <p:spPr>
              <a:xfrm>
                <a:off x="9697271" y="1139908"/>
                <a:ext cx="286225" cy="231478"/>
              </a:xfrm>
              <a:custGeom>
                <a:avLst/>
                <a:gdLst>
                  <a:gd name="connsiteX0" fmla="*/ 122332 w 356563"/>
                  <a:gd name="connsiteY0" fmla="*/ 0 h 288362"/>
                  <a:gd name="connsiteX1" fmla="*/ 0 w 356563"/>
                  <a:gd name="connsiteY1" fmla="*/ 122000 h 288362"/>
                  <a:gd name="connsiteX2" fmla="*/ 59312 w 356563"/>
                  <a:gd name="connsiteY2" fmla="*/ 236605 h 288362"/>
                  <a:gd name="connsiteX3" fmla="*/ 196472 w 356563"/>
                  <a:gd name="connsiteY3" fmla="*/ 288363 h 288362"/>
                  <a:gd name="connsiteX4" fmla="*/ 337339 w 356563"/>
                  <a:gd name="connsiteY4" fmla="*/ 22182 h 288362"/>
                  <a:gd name="connsiteX5" fmla="*/ 122332 w 356563"/>
                  <a:gd name="connsiteY5" fmla="*/ 0 h 28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63" h="288362">
                    <a:moveTo>
                      <a:pt x="122332" y="0"/>
                    </a:moveTo>
                    <a:cubicBezTo>
                      <a:pt x="114918" y="18485"/>
                      <a:pt x="66726" y="99818"/>
                      <a:pt x="0" y="122000"/>
                    </a:cubicBezTo>
                    <a:cubicBezTo>
                      <a:pt x="3707" y="162666"/>
                      <a:pt x="25949" y="203333"/>
                      <a:pt x="59312" y="236605"/>
                    </a:cubicBezTo>
                    <a:cubicBezTo>
                      <a:pt x="96383" y="269878"/>
                      <a:pt x="144574" y="288363"/>
                      <a:pt x="196472" y="288363"/>
                    </a:cubicBezTo>
                    <a:cubicBezTo>
                      <a:pt x="344753" y="284666"/>
                      <a:pt x="385531" y="133091"/>
                      <a:pt x="337339" y="22182"/>
                    </a:cubicBezTo>
                    <a:cubicBezTo>
                      <a:pt x="281734" y="51757"/>
                      <a:pt x="159402" y="25879"/>
                      <a:pt x="122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6935BB21-9DF2-4F21-610E-A7F83D54A900}"/>
                  </a:ext>
                </a:extLst>
              </p:cNvPr>
              <p:cNvSpPr/>
              <p:nvPr/>
            </p:nvSpPr>
            <p:spPr>
              <a:xfrm>
                <a:off x="9188970" y="1001550"/>
                <a:ext cx="273769" cy="462956"/>
              </a:xfrm>
              <a:custGeom>
                <a:avLst/>
                <a:gdLst>
                  <a:gd name="connsiteX0" fmla="*/ 337340 w 341046"/>
                  <a:gd name="connsiteY0" fmla="*/ 0 h 576725"/>
                  <a:gd name="connsiteX1" fmla="*/ 266906 w 341046"/>
                  <a:gd name="connsiteY1" fmla="*/ 36970 h 576725"/>
                  <a:gd name="connsiteX2" fmla="*/ 133453 w 341046"/>
                  <a:gd name="connsiteY2" fmla="*/ 284666 h 576725"/>
                  <a:gd name="connsiteX3" fmla="*/ 166816 w 341046"/>
                  <a:gd name="connsiteY3" fmla="*/ 288363 h 576725"/>
                  <a:gd name="connsiteX4" fmla="*/ 137160 w 341046"/>
                  <a:gd name="connsiteY4" fmla="*/ 377090 h 576725"/>
                  <a:gd name="connsiteX5" fmla="*/ 81555 w 341046"/>
                  <a:gd name="connsiteY5" fmla="*/ 402968 h 576725"/>
                  <a:gd name="connsiteX6" fmla="*/ 63020 w 341046"/>
                  <a:gd name="connsiteY6" fmla="*/ 417756 h 576725"/>
                  <a:gd name="connsiteX7" fmla="*/ 0 w 341046"/>
                  <a:gd name="connsiteY7" fmla="*/ 532362 h 576725"/>
                  <a:gd name="connsiteX8" fmla="*/ 37070 w 341046"/>
                  <a:gd name="connsiteY8" fmla="*/ 554543 h 576725"/>
                  <a:gd name="connsiteX9" fmla="*/ 74141 w 341046"/>
                  <a:gd name="connsiteY9" fmla="*/ 576725 h 576725"/>
                  <a:gd name="connsiteX10" fmla="*/ 207594 w 341046"/>
                  <a:gd name="connsiteY10" fmla="*/ 329029 h 576725"/>
                  <a:gd name="connsiteX11" fmla="*/ 341047 w 341046"/>
                  <a:gd name="connsiteY11" fmla="*/ 81333 h 576725"/>
                  <a:gd name="connsiteX12" fmla="*/ 337340 w 341046"/>
                  <a:gd name="connsiteY12" fmla="*/ 0 h 57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46" h="576725">
                    <a:moveTo>
                      <a:pt x="337340" y="0"/>
                    </a:moveTo>
                    <a:lnTo>
                      <a:pt x="266906" y="36970"/>
                    </a:lnTo>
                    <a:lnTo>
                      <a:pt x="133453" y="284666"/>
                    </a:lnTo>
                    <a:cubicBezTo>
                      <a:pt x="144574" y="280969"/>
                      <a:pt x="159402" y="280969"/>
                      <a:pt x="166816" y="288363"/>
                    </a:cubicBezTo>
                    <a:cubicBezTo>
                      <a:pt x="200179" y="314241"/>
                      <a:pt x="163109" y="362302"/>
                      <a:pt x="137160" y="377090"/>
                    </a:cubicBezTo>
                    <a:cubicBezTo>
                      <a:pt x="118625" y="388180"/>
                      <a:pt x="100090" y="391877"/>
                      <a:pt x="81555" y="402968"/>
                    </a:cubicBezTo>
                    <a:cubicBezTo>
                      <a:pt x="74141" y="406665"/>
                      <a:pt x="66727" y="410362"/>
                      <a:pt x="63020" y="417756"/>
                    </a:cubicBezTo>
                    <a:lnTo>
                      <a:pt x="0" y="532362"/>
                    </a:lnTo>
                    <a:lnTo>
                      <a:pt x="37070" y="554543"/>
                    </a:lnTo>
                    <a:lnTo>
                      <a:pt x="74141" y="576725"/>
                    </a:lnTo>
                    <a:lnTo>
                      <a:pt x="207594" y="329029"/>
                    </a:lnTo>
                    <a:lnTo>
                      <a:pt x="341047" y="81333"/>
                    </a:lnTo>
                    <a:lnTo>
                      <a:pt x="337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CC410B8A-4B3A-EE40-193E-A19DA8BE9C9D}"/>
                  </a:ext>
                </a:extLst>
              </p:cNvPr>
              <p:cNvSpPr/>
              <p:nvPr/>
            </p:nvSpPr>
            <p:spPr>
              <a:xfrm>
                <a:off x="9750473" y="1418869"/>
                <a:ext cx="231960" cy="166189"/>
              </a:xfrm>
              <a:custGeom>
                <a:avLst/>
                <a:gdLst>
                  <a:gd name="connsiteX0" fmla="*/ 278478 w 288963"/>
                  <a:gd name="connsiteY0" fmla="*/ 14788 h 207029"/>
                  <a:gd name="connsiteX1" fmla="*/ 267357 w 288963"/>
                  <a:gd name="connsiteY1" fmla="*/ 7394 h 207029"/>
                  <a:gd name="connsiteX2" fmla="*/ 259943 w 288963"/>
                  <a:gd name="connsiteY2" fmla="*/ 18485 h 207029"/>
                  <a:gd name="connsiteX3" fmla="*/ 267357 w 288963"/>
                  <a:gd name="connsiteY3" fmla="*/ 110909 h 207029"/>
                  <a:gd name="connsiteX4" fmla="*/ 167267 w 288963"/>
                  <a:gd name="connsiteY4" fmla="*/ 184848 h 207029"/>
                  <a:gd name="connsiteX5" fmla="*/ 22693 w 288963"/>
                  <a:gd name="connsiteY5" fmla="*/ 11091 h 207029"/>
                  <a:gd name="connsiteX6" fmla="*/ 11572 w 288963"/>
                  <a:gd name="connsiteY6" fmla="*/ 0 h 207029"/>
                  <a:gd name="connsiteX7" fmla="*/ 451 w 288963"/>
                  <a:gd name="connsiteY7" fmla="*/ 11091 h 207029"/>
                  <a:gd name="connsiteX8" fmla="*/ 163560 w 288963"/>
                  <a:gd name="connsiteY8" fmla="*/ 207029 h 207029"/>
                  <a:gd name="connsiteX9" fmla="*/ 182095 w 288963"/>
                  <a:gd name="connsiteY9" fmla="*/ 207029 h 207029"/>
                  <a:gd name="connsiteX10" fmla="*/ 285892 w 288963"/>
                  <a:gd name="connsiteY10" fmla="*/ 118303 h 207029"/>
                  <a:gd name="connsiteX11" fmla="*/ 278478 w 288963"/>
                  <a:gd name="connsiteY11" fmla="*/ 14788 h 2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8963" h="207029">
                    <a:moveTo>
                      <a:pt x="278478" y="14788"/>
                    </a:moveTo>
                    <a:cubicBezTo>
                      <a:pt x="278478" y="11091"/>
                      <a:pt x="271064" y="7394"/>
                      <a:pt x="267357" y="7394"/>
                    </a:cubicBezTo>
                    <a:cubicBezTo>
                      <a:pt x="263650" y="7394"/>
                      <a:pt x="259943" y="14788"/>
                      <a:pt x="259943" y="18485"/>
                    </a:cubicBezTo>
                    <a:cubicBezTo>
                      <a:pt x="267357" y="48060"/>
                      <a:pt x="271064" y="81333"/>
                      <a:pt x="267357" y="110909"/>
                    </a:cubicBezTo>
                    <a:cubicBezTo>
                      <a:pt x="256236" y="162666"/>
                      <a:pt x="219166" y="192242"/>
                      <a:pt x="167267" y="184848"/>
                    </a:cubicBezTo>
                    <a:cubicBezTo>
                      <a:pt x="93127" y="173757"/>
                      <a:pt x="15279" y="103515"/>
                      <a:pt x="22693" y="11091"/>
                    </a:cubicBezTo>
                    <a:cubicBezTo>
                      <a:pt x="22693" y="7394"/>
                      <a:pt x="18986" y="0"/>
                      <a:pt x="11572" y="0"/>
                    </a:cubicBezTo>
                    <a:cubicBezTo>
                      <a:pt x="7865" y="0"/>
                      <a:pt x="451" y="3697"/>
                      <a:pt x="451" y="11091"/>
                    </a:cubicBezTo>
                    <a:cubicBezTo>
                      <a:pt x="-6963" y="114606"/>
                      <a:pt x="78299" y="195939"/>
                      <a:pt x="163560" y="207029"/>
                    </a:cubicBezTo>
                    <a:cubicBezTo>
                      <a:pt x="170974" y="207029"/>
                      <a:pt x="174681" y="207029"/>
                      <a:pt x="182095" y="207029"/>
                    </a:cubicBezTo>
                    <a:cubicBezTo>
                      <a:pt x="237701" y="207029"/>
                      <a:pt x="274771" y="173757"/>
                      <a:pt x="285892" y="118303"/>
                    </a:cubicBezTo>
                    <a:cubicBezTo>
                      <a:pt x="293306" y="77636"/>
                      <a:pt x="285892" y="44364"/>
                      <a:pt x="278478" y="14788"/>
                    </a:cubicBezTo>
                    <a:close/>
                  </a:path>
                </a:pathLst>
              </a:custGeom>
              <a:solidFill>
                <a:srgbClr val="3D4040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BB1A8F65-D524-47B8-847F-A49DEE03FECD}"/>
                  </a:ext>
                </a:extLst>
              </p:cNvPr>
              <p:cNvSpPr/>
              <p:nvPr/>
            </p:nvSpPr>
            <p:spPr>
              <a:xfrm>
                <a:off x="9450284" y="2083957"/>
                <a:ext cx="357090" cy="73862"/>
              </a:xfrm>
              <a:custGeom>
                <a:avLst/>
                <a:gdLst>
                  <a:gd name="connsiteX0" fmla="*/ 0 w 444843"/>
                  <a:gd name="connsiteY0" fmla="*/ 92013 h 92013"/>
                  <a:gd name="connsiteX1" fmla="*/ 33363 w 444843"/>
                  <a:gd name="connsiteY1" fmla="*/ 58740 h 92013"/>
                  <a:gd name="connsiteX2" fmla="*/ 88969 w 444843"/>
                  <a:gd name="connsiteY2" fmla="*/ 21771 h 92013"/>
                  <a:gd name="connsiteX3" fmla="*/ 144574 w 444843"/>
                  <a:gd name="connsiteY3" fmla="*/ 3286 h 92013"/>
                  <a:gd name="connsiteX4" fmla="*/ 233543 w 444843"/>
                  <a:gd name="connsiteY4" fmla="*/ 3286 h 92013"/>
                  <a:gd name="connsiteX5" fmla="*/ 329925 w 444843"/>
                  <a:gd name="connsiteY5" fmla="*/ 21771 h 92013"/>
                  <a:gd name="connsiteX6" fmla="*/ 444843 w 444843"/>
                  <a:gd name="connsiteY6" fmla="*/ 62437 h 9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843" h="92013">
                    <a:moveTo>
                      <a:pt x="0" y="92013"/>
                    </a:moveTo>
                    <a:cubicBezTo>
                      <a:pt x="7414" y="80922"/>
                      <a:pt x="18535" y="69831"/>
                      <a:pt x="33363" y="58740"/>
                    </a:cubicBezTo>
                    <a:cubicBezTo>
                      <a:pt x="40777" y="51347"/>
                      <a:pt x="59312" y="36559"/>
                      <a:pt x="88969" y="21771"/>
                    </a:cubicBezTo>
                    <a:cubicBezTo>
                      <a:pt x="100090" y="18074"/>
                      <a:pt x="118625" y="6983"/>
                      <a:pt x="144574" y="3286"/>
                    </a:cubicBezTo>
                    <a:cubicBezTo>
                      <a:pt x="151988" y="3286"/>
                      <a:pt x="181644" y="-4108"/>
                      <a:pt x="233543" y="3286"/>
                    </a:cubicBezTo>
                    <a:cubicBezTo>
                      <a:pt x="244664" y="3286"/>
                      <a:pt x="278027" y="6983"/>
                      <a:pt x="329925" y="21771"/>
                    </a:cubicBezTo>
                    <a:cubicBezTo>
                      <a:pt x="359582" y="29165"/>
                      <a:pt x="400359" y="43953"/>
                      <a:pt x="444843" y="6243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84497E94-63E9-6033-43E7-642509D25908}"/>
                  </a:ext>
                </a:extLst>
              </p:cNvPr>
              <p:cNvSpPr/>
              <p:nvPr/>
            </p:nvSpPr>
            <p:spPr>
              <a:xfrm>
                <a:off x="9804398" y="1748281"/>
                <a:ext cx="1062344" cy="528960"/>
              </a:xfrm>
              <a:custGeom>
                <a:avLst/>
                <a:gdLst>
                  <a:gd name="connsiteX0" fmla="*/ 0 w 1323408"/>
                  <a:gd name="connsiteY0" fmla="*/ 0 h 658948"/>
                  <a:gd name="connsiteX1" fmla="*/ 1323408 w 1323408"/>
                  <a:gd name="connsiteY1" fmla="*/ 0 h 658948"/>
                  <a:gd name="connsiteX2" fmla="*/ 1323408 w 1323408"/>
                  <a:gd name="connsiteY2" fmla="*/ 658948 h 658948"/>
                  <a:gd name="connsiteX3" fmla="*/ 0 w 1323408"/>
                  <a:gd name="connsiteY3" fmla="*/ 658948 h 65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408" h="658948">
                    <a:moveTo>
                      <a:pt x="0" y="0"/>
                    </a:moveTo>
                    <a:lnTo>
                      <a:pt x="1323408" y="0"/>
                    </a:lnTo>
                    <a:lnTo>
                      <a:pt x="1323408" y="658948"/>
                    </a:lnTo>
                    <a:lnTo>
                      <a:pt x="0" y="658948"/>
                    </a:ln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29C3AEA1-8B75-D369-5024-673D6F3125CA}"/>
                  </a:ext>
                </a:extLst>
              </p:cNvPr>
              <p:cNvSpPr/>
              <p:nvPr/>
            </p:nvSpPr>
            <p:spPr>
              <a:xfrm>
                <a:off x="8057631" y="1341710"/>
                <a:ext cx="383872" cy="354471"/>
              </a:xfrm>
              <a:custGeom>
                <a:avLst/>
                <a:gdLst>
                  <a:gd name="connsiteX0" fmla="*/ 189058 w 478206"/>
                  <a:gd name="connsiteY0" fmla="*/ 0 h 441580"/>
                  <a:gd name="connsiteX1" fmla="*/ 59313 w 478206"/>
                  <a:gd name="connsiteY1" fmla="*/ 221817 h 441580"/>
                  <a:gd name="connsiteX2" fmla="*/ 33363 w 478206"/>
                  <a:gd name="connsiteY2" fmla="*/ 277272 h 441580"/>
                  <a:gd name="connsiteX3" fmla="*/ 3707 w 478206"/>
                  <a:gd name="connsiteY3" fmla="*/ 351211 h 441580"/>
                  <a:gd name="connsiteX4" fmla="*/ 0 w 478206"/>
                  <a:gd name="connsiteY4" fmla="*/ 384483 h 441580"/>
                  <a:gd name="connsiteX5" fmla="*/ 7414 w 478206"/>
                  <a:gd name="connsiteY5" fmla="*/ 406665 h 441580"/>
                  <a:gd name="connsiteX6" fmla="*/ 22242 w 478206"/>
                  <a:gd name="connsiteY6" fmla="*/ 425150 h 441580"/>
                  <a:gd name="connsiteX7" fmla="*/ 51898 w 478206"/>
                  <a:gd name="connsiteY7" fmla="*/ 432544 h 441580"/>
                  <a:gd name="connsiteX8" fmla="*/ 103797 w 478206"/>
                  <a:gd name="connsiteY8" fmla="*/ 436241 h 441580"/>
                  <a:gd name="connsiteX9" fmla="*/ 140867 w 478206"/>
                  <a:gd name="connsiteY9" fmla="*/ 439938 h 441580"/>
                  <a:gd name="connsiteX10" fmla="*/ 259492 w 478206"/>
                  <a:gd name="connsiteY10" fmla="*/ 439938 h 441580"/>
                  <a:gd name="connsiteX11" fmla="*/ 478206 w 478206"/>
                  <a:gd name="connsiteY11" fmla="*/ 432544 h 44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8206" h="441580">
                    <a:moveTo>
                      <a:pt x="189058" y="0"/>
                    </a:moveTo>
                    <a:cubicBezTo>
                      <a:pt x="181644" y="11091"/>
                      <a:pt x="100090" y="147878"/>
                      <a:pt x="59313" y="221817"/>
                    </a:cubicBezTo>
                    <a:cubicBezTo>
                      <a:pt x="51898" y="232908"/>
                      <a:pt x="44484" y="247696"/>
                      <a:pt x="33363" y="277272"/>
                    </a:cubicBezTo>
                    <a:cubicBezTo>
                      <a:pt x="29656" y="284666"/>
                      <a:pt x="14828" y="317938"/>
                      <a:pt x="3707" y="351211"/>
                    </a:cubicBezTo>
                    <a:cubicBezTo>
                      <a:pt x="3707" y="354908"/>
                      <a:pt x="0" y="369696"/>
                      <a:pt x="0" y="384483"/>
                    </a:cubicBezTo>
                    <a:cubicBezTo>
                      <a:pt x="0" y="391877"/>
                      <a:pt x="0" y="399271"/>
                      <a:pt x="7414" y="406665"/>
                    </a:cubicBezTo>
                    <a:cubicBezTo>
                      <a:pt x="7414" y="410362"/>
                      <a:pt x="14828" y="417756"/>
                      <a:pt x="22242" y="425150"/>
                    </a:cubicBezTo>
                    <a:cubicBezTo>
                      <a:pt x="29656" y="428847"/>
                      <a:pt x="37070" y="432544"/>
                      <a:pt x="51898" y="432544"/>
                    </a:cubicBezTo>
                    <a:cubicBezTo>
                      <a:pt x="81555" y="436241"/>
                      <a:pt x="103797" y="436241"/>
                      <a:pt x="103797" y="436241"/>
                    </a:cubicBezTo>
                    <a:cubicBezTo>
                      <a:pt x="122332" y="436241"/>
                      <a:pt x="129746" y="436241"/>
                      <a:pt x="140867" y="439938"/>
                    </a:cubicBezTo>
                    <a:cubicBezTo>
                      <a:pt x="189058" y="443635"/>
                      <a:pt x="248371" y="439938"/>
                      <a:pt x="259492" y="439938"/>
                    </a:cubicBezTo>
                    <a:cubicBezTo>
                      <a:pt x="311390" y="436241"/>
                      <a:pt x="385531" y="436241"/>
                      <a:pt x="478206" y="432544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F5225DFF-9AAC-87BF-48C2-F7EE07446EEE}"/>
                  </a:ext>
                </a:extLst>
              </p:cNvPr>
              <p:cNvSpPr/>
              <p:nvPr/>
            </p:nvSpPr>
            <p:spPr>
              <a:xfrm>
                <a:off x="10267500" y="1944787"/>
                <a:ext cx="158830" cy="216000"/>
              </a:xfrm>
              <a:custGeom>
                <a:avLst/>
                <a:gdLst>
                  <a:gd name="connsiteX0" fmla="*/ 164499 w 197862"/>
                  <a:gd name="connsiteY0" fmla="*/ 124900 h 269081"/>
                  <a:gd name="connsiteX1" fmla="*/ 134843 w 197862"/>
                  <a:gd name="connsiteY1" fmla="*/ 124900 h 269081"/>
                  <a:gd name="connsiteX2" fmla="*/ 183034 w 197862"/>
                  <a:gd name="connsiteY2" fmla="*/ 99022 h 269081"/>
                  <a:gd name="connsiteX3" fmla="*/ 197863 w 197862"/>
                  <a:gd name="connsiteY3" fmla="*/ 69446 h 269081"/>
                  <a:gd name="connsiteX4" fmla="*/ 171913 w 197862"/>
                  <a:gd name="connsiteY4" fmla="*/ 50961 h 269081"/>
                  <a:gd name="connsiteX5" fmla="*/ 142257 w 197862"/>
                  <a:gd name="connsiteY5" fmla="*/ 50961 h 269081"/>
                  <a:gd name="connsiteX6" fmla="*/ 145964 w 197862"/>
                  <a:gd name="connsiteY6" fmla="*/ 50961 h 269081"/>
                  <a:gd name="connsiteX7" fmla="*/ 160792 w 197862"/>
                  <a:gd name="connsiteY7" fmla="*/ 17688 h 269081"/>
                  <a:gd name="connsiteX8" fmla="*/ 127429 w 197862"/>
                  <a:gd name="connsiteY8" fmla="*/ 2901 h 269081"/>
                  <a:gd name="connsiteX9" fmla="*/ 53289 w 197862"/>
                  <a:gd name="connsiteY9" fmla="*/ 32476 h 269081"/>
                  <a:gd name="connsiteX10" fmla="*/ 23632 w 197862"/>
                  <a:gd name="connsiteY10" fmla="*/ 62052 h 269081"/>
                  <a:gd name="connsiteX11" fmla="*/ 27339 w 197862"/>
                  <a:gd name="connsiteY11" fmla="*/ 91627 h 269081"/>
                  <a:gd name="connsiteX12" fmla="*/ 60702 w 197862"/>
                  <a:gd name="connsiteY12" fmla="*/ 106415 h 269081"/>
                  <a:gd name="connsiteX13" fmla="*/ 68117 w 197862"/>
                  <a:gd name="connsiteY13" fmla="*/ 106415 h 269081"/>
                  <a:gd name="connsiteX14" fmla="*/ 12511 w 197862"/>
                  <a:gd name="connsiteY14" fmla="*/ 135991 h 269081"/>
                  <a:gd name="connsiteX15" fmla="*/ 1390 w 197862"/>
                  <a:gd name="connsiteY15" fmla="*/ 165567 h 269081"/>
                  <a:gd name="connsiteX16" fmla="*/ 27339 w 197862"/>
                  <a:gd name="connsiteY16" fmla="*/ 184051 h 269081"/>
                  <a:gd name="connsiteX17" fmla="*/ 75531 w 197862"/>
                  <a:gd name="connsiteY17" fmla="*/ 184051 h 269081"/>
                  <a:gd name="connsiteX18" fmla="*/ 16218 w 197862"/>
                  <a:gd name="connsiteY18" fmla="*/ 221021 h 269081"/>
                  <a:gd name="connsiteX19" fmla="*/ 8804 w 197862"/>
                  <a:gd name="connsiteY19" fmla="*/ 257990 h 269081"/>
                  <a:gd name="connsiteX20" fmla="*/ 31046 w 197862"/>
                  <a:gd name="connsiteY20" fmla="*/ 269081 h 269081"/>
                  <a:gd name="connsiteX21" fmla="*/ 45875 w 197862"/>
                  <a:gd name="connsiteY21" fmla="*/ 265385 h 269081"/>
                  <a:gd name="connsiteX22" fmla="*/ 179327 w 197862"/>
                  <a:gd name="connsiteY22" fmla="*/ 176658 h 269081"/>
                  <a:gd name="connsiteX23" fmla="*/ 190448 w 197862"/>
                  <a:gd name="connsiteY23" fmla="*/ 147082 h 269081"/>
                  <a:gd name="connsiteX24" fmla="*/ 164499 w 197862"/>
                  <a:gd name="connsiteY24" fmla="*/ 124900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862" h="269081">
                    <a:moveTo>
                      <a:pt x="164499" y="124900"/>
                    </a:moveTo>
                    <a:lnTo>
                      <a:pt x="134843" y="124900"/>
                    </a:lnTo>
                    <a:lnTo>
                      <a:pt x="183034" y="99022"/>
                    </a:lnTo>
                    <a:cubicBezTo>
                      <a:pt x="194156" y="91627"/>
                      <a:pt x="197863" y="80537"/>
                      <a:pt x="197863" y="69446"/>
                    </a:cubicBezTo>
                    <a:cubicBezTo>
                      <a:pt x="194156" y="58355"/>
                      <a:pt x="183034" y="50961"/>
                      <a:pt x="171913" y="50961"/>
                    </a:cubicBezTo>
                    <a:lnTo>
                      <a:pt x="142257" y="50961"/>
                    </a:lnTo>
                    <a:lnTo>
                      <a:pt x="145964" y="50961"/>
                    </a:lnTo>
                    <a:cubicBezTo>
                      <a:pt x="160792" y="47264"/>
                      <a:pt x="168206" y="28779"/>
                      <a:pt x="160792" y="17688"/>
                    </a:cubicBezTo>
                    <a:cubicBezTo>
                      <a:pt x="157085" y="2901"/>
                      <a:pt x="138550" y="-4493"/>
                      <a:pt x="127429" y="2901"/>
                    </a:cubicBezTo>
                    <a:lnTo>
                      <a:pt x="53289" y="32476"/>
                    </a:lnTo>
                    <a:cubicBezTo>
                      <a:pt x="49582" y="36173"/>
                      <a:pt x="31046" y="43567"/>
                      <a:pt x="23632" y="62052"/>
                    </a:cubicBezTo>
                    <a:cubicBezTo>
                      <a:pt x="19925" y="73143"/>
                      <a:pt x="23632" y="84234"/>
                      <a:pt x="27339" y="91627"/>
                    </a:cubicBezTo>
                    <a:cubicBezTo>
                      <a:pt x="34753" y="102718"/>
                      <a:pt x="45875" y="106415"/>
                      <a:pt x="60702" y="106415"/>
                    </a:cubicBezTo>
                    <a:lnTo>
                      <a:pt x="68117" y="106415"/>
                    </a:lnTo>
                    <a:lnTo>
                      <a:pt x="12511" y="135991"/>
                    </a:lnTo>
                    <a:cubicBezTo>
                      <a:pt x="1390" y="143385"/>
                      <a:pt x="-2317" y="154476"/>
                      <a:pt x="1390" y="165567"/>
                    </a:cubicBezTo>
                    <a:cubicBezTo>
                      <a:pt x="5097" y="176658"/>
                      <a:pt x="16218" y="184051"/>
                      <a:pt x="27339" y="184051"/>
                    </a:cubicBezTo>
                    <a:lnTo>
                      <a:pt x="75531" y="184051"/>
                    </a:lnTo>
                    <a:lnTo>
                      <a:pt x="16218" y="221021"/>
                    </a:lnTo>
                    <a:cubicBezTo>
                      <a:pt x="5097" y="228415"/>
                      <a:pt x="1390" y="246900"/>
                      <a:pt x="8804" y="257990"/>
                    </a:cubicBezTo>
                    <a:cubicBezTo>
                      <a:pt x="12511" y="265385"/>
                      <a:pt x="23632" y="269081"/>
                      <a:pt x="31046" y="269081"/>
                    </a:cubicBezTo>
                    <a:cubicBezTo>
                      <a:pt x="34753" y="269081"/>
                      <a:pt x="42167" y="269081"/>
                      <a:pt x="45875" y="265385"/>
                    </a:cubicBezTo>
                    <a:lnTo>
                      <a:pt x="179327" y="176658"/>
                    </a:lnTo>
                    <a:cubicBezTo>
                      <a:pt x="190448" y="169264"/>
                      <a:pt x="194156" y="158173"/>
                      <a:pt x="190448" y="147082"/>
                    </a:cubicBezTo>
                    <a:cubicBezTo>
                      <a:pt x="186741" y="132294"/>
                      <a:pt x="175621" y="124900"/>
                      <a:pt x="164499" y="124900"/>
                    </a:cubicBezTo>
                    <a:close/>
                  </a:path>
                </a:pathLst>
              </a:custGeom>
              <a:solidFill>
                <a:srgbClr val="F2EEEC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455CCF3A-27C0-BA2F-9EA6-1F31511248D2}"/>
                  </a:ext>
                </a:extLst>
              </p:cNvPr>
              <p:cNvSpPr/>
              <p:nvPr/>
            </p:nvSpPr>
            <p:spPr>
              <a:xfrm>
                <a:off x="9765383" y="1427772"/>
                <a:ext cx="212433" cy="145065"/>
              </a:xfrm>
              <a:custGeom>
                <a:avLst/>
                <a:gdLst>
                  <a:gd name="connsiteX0" fmla="*/ 412 w 264637"/>
                  <a:gd name="connsiteY0" fmla="*/ 0 h 180714"/>
                  <a:gd name="connsiteX1" fmla="*/ 11533 w 264637"/>
                  <a:gd name="connsiteY1" fmla="*/ 77636 h 180714"/>
                  <a:gd name="connsiteX2" fmla="*/ 67138 w 264637"/>
                  <a:gd name="connsiteY2" fmla="*/ 147878 h 180714"/>
                  <a:gd name="connsiteX3" fmla="*/ 193177 w 264637"/>
                  <a:gd name="connsiteY3" fmla="*/ 173757 h 180714"/>
                  <a:gd name="connsiteX4" fmla="*/ 248783 w 264637"/>
                  <a:gd name="connsiteY4" fmla="*/ 125697 h 180714"/>
                  <a:gd name="connsiteX5" fmla="*/ 252490 w 264637"/>
                  <a:gd name="connsiteY5" fmla="*/ 3697 h 1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37" h="180714">
                    <a:moveTo>
                      <a:pt x="412" y="0"/>
                    </a:moveTo>
                    <a:cubicBezTo>
                      <a:pt x="412" y="14788"/>
                      <a:pt x="-3295" y="44364"/>
                      <a:pt x="11533" y="77636"/>
                    </a:cubicBezTo>
                    <a:cubicBezTo>
                      <a:pt x="15240" y="88727"/>
                      <a:pt x="30068" y="122000"/>
                      <a:pt x="67138" y="147878"/>
                    </a:cubicBezTo>
                    <a:cubicBezTo>
                      <a:pt x="81967" y="158969"/>
                      <a:pt x="133865" y="195939"/>
                      <a:pt x="193177" y="173757"/>
                    </a:cubicBezTo>
                    <a:cubicBezTo>
                      <a:pt x="226541" y="162666"/>
                      <a:pt x="245076" y="133091"/>
                      <a:pt x="248783" y="125697"/>
                    </a:cubicBezTo>
                    <a:cubicBezTo>
                      <a:pt x="282146" y="70242"/>
                      <a:pt x="252490" y="11091"/>
                      <a:pt x="252490" y="369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8B2EFFB3-CA88-B97B-58E4-0D838985EB8C}"/>
                  </a:ext>
                </a:extLst>
              </p:cNvPr>
              <p:cNvSpPr/>
              <p:nvPr/>
            </p:nvSpPr>
            <p:spPr>
              <a:xfrm>
                <a:off x="9605023" y="1792795"/>
                <a:ext cx="14879" cy="275993"/>
              </a:xfrm>
              <a:custGeom>
                <a:avLst/>
                <a:gdLst>
                  <a:gd name="connsiteX0" fmla="*/ 18535 w 18535"/>
                  <a:gd name="connsiteY0" fmla="*/ 0 h 343817"/>
                  <a:gd name="connsiteX1" fmla="*/ 11121 w 18535"/>
                  <a:gd name="connsiteY1" fmla="*/ 88727 h 343817"/>
                  <a:gd name="connsiteX2" fmla="*/ 0 w 18535"/>
                  <a:gd name="connsiteY2" fmla="*/ 247696 h 343817"/>
                  <a:gd name="connsiteX3" fmla="*/ 0 w 18535"/>
                  <a:gd name="connsiteY3" fmla="*/ 343817 h 3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5" h="343817">
                    <a:moveTo>
                      <a:pt x="18535" y="0"/>
                    </a:moveTo>
                    <a:cubicBezTo>
                      <a:pt x="18535" y="22182"/>
                      <a:pt x="14828" y="51757"/>
                      <a:pt x="11121" y="88727"/>
                    </a:cubicBezTo>
                    <a:cubicBezTo>
                      <a:pt x="3707" y="195939"/>
                      <a:pt x="0" y="229211"/>
                      <a:pt x="0" y="247696"/>
                    </a:cubicBezTo>
                    <a:cubicBezTo>
                      <a:pt x="0" y="269878"/>
                      <a:pt x="0" y="303151"/>
                      <a:pt x="0" y="34381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id="{1E0DC379-F69B-411B-B45D-E5899F11ED1D}"/>
                  </a:ext>
                </a:extLst>
              </p:cNvPr>
              <p:cNvSpPr/>
              <p:nvPr/>
            </p:nvSpPr>
            <p:spPr>
              <a:xfrm>
                <a:off x="7995254" y="1920406"/>
                <a:ext cx="781816" cy="356833"/>
              </a:xfrm>
              <a:custGeom>
                <a:avLst/>
                <a:gdLst>
                  <a:gd name="connsiteX0" fmla="*/ 845060 w 973942"/>
                  <a:gd name="connsiteY0" fmla="*/ 0 h 444522"/>
                  <a:gd name="connsiteX1" fmla="*/ 889545 w 973942"/>
                  <a:gd name="connsiteY1" fmla="*/ 121999 h 444522"/>
                  <a:gd name="connsiteX2" fmla="*/ 955808 w 973942"/>
                  <a:gd name="connsiteY2" fmla="*/ 372930 h 444522"/>
                  <a:gd name="connsiteX3" fmla="*/ 973942 w 973942"/>
                  <a:gd name="connsiteY3" fmla="*/ 444522 h 444522"/>
                  <a:gd name="connsiteX4" fmla="*/ 0 w 973942"/>
                  <a:gd name="connsiteY4" fmla="*/ 444522 h 444522"/>
                  <a:gd name="connsiteX5" fmla="*/ 7272 w 973942"/>
                  <a:gd name="connsiteY5" fmla="*/ 380786 h 444522"/>
                  <a:gd name="connsiteX6" fmla="*/ 77706 w 973942"/>
                  <a:gd name="connsiteY6" fmla="*/ 29575 h 444522"/>
                  <a:gd name="connsiteX7" fmla="*/ 266764 w 973942"/>
                  <a:gd name="connsiteY7" fmla="*/ 29575 h 444522"/>
                  <a:gd name="connsiteX8" fmla="*/ 567033 w 973942"/>
                  <a:gd name="connsiteY8" fmla="*/ 11091 h 444522"/>
                  <a:gd name="connsiteX9" fmla="*/ 567033 w 973942"/>
                  <a:gd name="connsiteY9" fmla="*/ 3697 h 444522"/>
                  <a:gd name="connsiteX10" fmla="*/ 570740 w 973942"/>
                  <a:gd name="connsiteY10" fmla="*/ 3697 h 444522"/>
                  <a:gd name="connsiteX11" fmla="*/ 845060 w 973942"/>
                  <a:gd name="connsiteY11" fmla="*/ 0 h 44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3942" h="444522">
                    <a:moveTo>
                      <a:pt x="845060" y="0"/>
                    </a:moveTo>
                    <a:cubicBezTo>
                      <a:pt x="859888" y="33273"/>
                      <a:pt x="874716" y="73939"/>
                      <a:pt x="889545" y="121999"/>
                    </a:cubicBezTo>
                    <a:cubicBezTo>
                      <a:pt x="908080" y="186696"/>
                      <a:pt x="930322" y="272650"/>
                      <a:pt x="955808" y="372930"/>
                    </a:cubicBezTo>
                    <a:lnTo>
                      <a:pt x="973942" y="444522"/>
                    </a:lnTo>
                    <a:lnTo>
                      <a:pt x="0" y="444522"/>
                    </a:lnTo>
                    <a:lnTo>
                      <a:pt x="7272" y="380786"/>
                    </a:lnTo>
                    <a:cubicBezTo>
                      <a:pt x="14686" y="314241"/>
                      <a:pt x="25807" y="170060"/>
                      <a:pt x="77706" y="29575"/>
                    </a:cubicBezTo>
                    <a:cubicBezTo>
                      <a:pt x="140725" y="29575"/>
                      <a:pt x="203745" y="29575"/>
                      <a:pt x="266764" y="29575"/>
                    </a:cubicBezTo>
                    <a:cubicBezTo>
                      <a:pt x="292713" y="29575"/>
                      <a:pt x="567033" y="18485"/>
                      <a:pt x="567033" y="11091"/>
                    </a:cubicBezTo>
                    <a:lnTo>
                      <a:pt x="567033" y="3697"/>
                    </a:lnTo>
                    <a:cubicBezTo>
                      <a:pt x="567033" y="3697"/>
                      <a:pt x="570740" y="3697"/>
                      <a:pt x="570740" y="3697"/>
                    </a:cubicBezTo>
                    <a:cubicBezTo>
                      <a:pt x="637467" y="3697"/>
                      <a:pt x="789455" y="29575"/>
                      <a:pt x="84506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D33B1490-07BE-698B-12D9-51E57600B7D4}"/>
                  </a:ext>
                </a:extLst>
              </p:cNvPr>
              <p:cNvSpPr/>
              <p:nvPr/>
            </p:nvSpPr>
            <p:spPr>
              <a:xfrm>
                <a:off x="9249421" y="1576157"/>
                <a:ext cx="153251" cy="701084"/>
              </a:xfrm>
              <a:custGeom>
                <a:avLst/>
                <a:gdLst>
                  <a:gd name="connsiteX0" fmla="*/ 190912 w 190912"/>
                  <a:gd name="connsiteY0" fmla="*/ 0 h 873371"/>
                  <a:gd name="connsiteX1" fmla="*/ 176083 w 190912"/>
                  <a:gd name="connsiteY1" fmla="*/ 33272 h 873371"/>
                  <a:gd name="connsiteX2" fmla="*/ 105650 w 190912"/>
                  <a:gd name="connsiteY2" fmla="*/ 262484 h 873371"/>
                  <a:gd name="connsiteX3" fmla="*/ 115034 w 190912"/>
                  <a:gd name="connsiteY3" fmla="*/ 828638 h 873371"/>
                  <a:gd name="connsiteX4" fmla="*/ 143745 w 190912"/>
                  <a:gd name="connsiteY4" fmla="*/ 873371 h 873371"/>
                  <a:gd name="connsiteX5" fmla="*/ 10347 w 190912"/>
                  <a:gd name="connsiteY5" fmla="*/ 873371 h 873371"/>
                  <a:gd name="connsiteX6" fmla="*/ 0 w 190912"/>
                  <a:gd name="connsiteY6" fmla="*/ 687634 h 873371"/>
                  <a:gd name="connsiteX7" fmla="*/ 24095 w 190912"/>
                  <a:gd name="connsiteY7" fmla="*/ 321635 h 873371"/>
                  <a:gd name="connsiteX8" fmla="*/ 113064 w 190912"/>
                  <a:gd name="connsiteY8" fmla="*/ 62848 h 873371"/>
                  <a:gd name="connsiteX9" fmla="*/ 190912 w 190912"/>
                  <a:gd name="connsiteY9" fmla="*/ 0 h 87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912" h="873371">
                    <a:moveTo>
                      <a:pt x="190912" y="0"/>
                    </a:moveTo>
                    <a:cubicBezTo>
                      <a:pt x="187205" y="11091"/>
                      <a:pt x="179790" y="22182"/>
                      <a:pt x="176083" y="33272"/>
                    </a:cubicBezTo>
                    <a:cubicBezTo>
                      <a:pt x="142720" y="103515"/>
                      <a:pt x="120478" y="184848"/>
                      <a:pt x="105650" y="262484"/>
                    </a:cubicBezTo>
                    <a:cubicBezTo>
                      <a:pt x="72287" y="412211"/>
                      <a:pt x="38924" y="663835"/>
                      <a:pt x="115034" y="828638"/>
                    </a:cubicBezTo>
                    <a:lnTo>
                      <a:pt x="143745" y="873371"/>
                    </a:lnTo>
                    <a:lnTo>
                      <a:pt x="10347" y="873371"/>
                    </a:lnTo>
                    <a:lnTo>
                      <a:pt x="0" y="687634"/>
                    </a:lnTo>
                    <a:cubicBezTo>
                      <a:pt x="927" y="564710"/>
                      <a:pt x="9267" y="441786"/>
                      <a:pt x="24095" y="321635"/>
                    </a:cubicBezTo>
                    <a:cubicBezTo>
                      <a:pt x="35217" y="229211"/>
                      <a:pt x="50044" y="133090"/>
                      <a:pt x="113064" y="62848"/>
                    </a:cubicBezTo>
                    <a:cubicBezTo>
                      <a:pt x="135306" y="36970"/>
                      <a:pt x="161255" y="14788"/>
                      <a:pt x="190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5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2FB188-CE1E-9DB0-4BDC-586913258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058400" cy="1320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7C13271-FA39-198A-2588-511189368FB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700338"/>
            <a:ext cx="10515600" cy="34718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3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8EFA1-C60D-460D-4EDB-024647D94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65012" y="0"/>
            <a:ext cx="2826988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5019"/>
            <a:ext cx="5669280" cy="5507962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2262F83-FE4F-42AF-14E6-35FF12CCA4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3476" y="1421594"/>
            <a:ext cx="4379976" cy="4379976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1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01E794-6946-7C85-C18E-9EC3C616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F27B93-22F3-AB5F-352F-2274D039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814472"/>
            <a:ext cx="5121925" cy="5120640"/>
          </a:xfrm>
          <a:prstGeom prst="ellipse">
            <a:avLst/>
          </a:pr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aphic 135">
            <a:extLst>
              <a:ext uri="{FF2B5EF4-FFF2-40B4-BE49-F238E27FC236}">
                <a16:creationId xmlns:a16="http://schemas.microsoft.com/office/drawing/2014/main" id="{B097DC1A-B4EC-703A-45B5-39037D41F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445881">
            <a:off x="464551" y="545219"/>
            <a:ext cx="837210" cy="588008"/>
            <a:chOff x="1280434" y="1536154"/>
            <a:chExt cx="481130" cy="337918"/>
          </a:xfrm>
          <a:solidFill>
            <a:schemeClr val="accent4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08D95D3-1E44-990F-A0F9-3426903CA550}"/>
                </a:ext>
              </a:extLst>
            </p:cNvPr>
            <p:cNvSpPr/>
            <p:nvPr/>
          </p:nvSpPr>
          <p:spPr>
            <a:xfrm>
              <a:off x="1280434" y="1571661"/>
              <a:ext cx="481130" cy="302411"/>
            </a:xfrm>
            <a:custGeom>
              <a:avLst/>
              <a:gdLst>
                <a:gd name="connsiteX0" fmla="*/ 474345 w 481130"/>
                <a:gd name="connsiteY0" fmla="*/ 55066 h 302411"/>
                <a:gd name="connsiteX1" fmla="*/ 468630 w 481130"/>
                <a:gd name="connsiteY1" fmla="*/ 38926 h 302411"/>
                <a:gd name="connsiteX2" fmla="*/ 445770 w 481130"/>
                <a:gd name="connsiteY2" fmla="*/ 0 h 302411"/>
                <a:gd name="connsiteX3" fmla="*/ 448628 w 481130"/>
                <a:gd name="connsiteY3" fmla="*/ 4747 h 302411"/>
                <a:gd name="connsiteX4" fmla="*/ 409575 w 481130"/>
                <a:gd name="connsiteY4" fmla="*/ 143362 h 302411"/>
                <a:gd name="connsiteX5" fmla="*/ 219075 w 481130"/>
                <a:gd name="connsiteY5" fmla="*/ 239253 h 302411"/>
                <a:gd name="connsiteX6" fmla="*/ 43815 w 481130"/>
                <a:gd name="connsiteY6" fmla="*/ 242101 h 302411"/>
                <a:gd name="connsiteX7" fmla="*/ 7620 w 481130"/>
                <a:gd name="connsiteY7" fmla="*/ 215518 h 302411"/>
                <a:gd name="connsiteX8" fmla="*/ 952 w 481130"/>
                <a:gd name="connsiteY8" fmla="*/ 204125 h 302411"/>
                <a:gd name="connsiteX9" fmla="*/ 0 w 481130"/>
                <a:gd name="connsiteY9" fmla="*/ 199378 h 302411"/>
                <a:gd name="connsiteX10" fmla="*/ 0 w 481130"/>
                <a:gd name="connsiteY10" fmla="*/ 201277 h 302411"/>
                <a:gd name="connsiteX11" fmla="*/ 13335 w 481130"/>
                <a:gd name="connsiteY11" fmla="*/ 228810 h 302411"/>
                <a:gd name="connsiteX12" fmla="*/ 21908 w 481130"/>
                <a:gd name="connsiteY12" fmla="*/ 243051 h 302411"/>
                <a:gd name="connsiteX13" fmla="*/ 29527 w 481130"/>
                <a:gd name="connsiteY13" fmla="*/ 255393 h 302411"/>
                <a:gd name="connsiteX14" fmla="*/ 66675 w 481130"/>
                <a:gd name="connsiteY14" fmla="*/ 288623 h 302411"/>
                <a:gd name="connsiteX15" fmla="*/ 241935 w 481130"/>
                <a:gd name="connsiteY15" fmla="*/ 285775 h 302411"/>
                <a:gd name="connsiteX16" fmla="*/ 432435 w 481130"/>
                <a:gd name="connsiteY16" fmla="*/ 189883 h 302411"/>
                <a:gd name="connsiteX17" fmla="*/ 474345 w 481130"/>
                <a:gd name="connsiteY17" fmla="*/ 55066 h 302411"/>
                <a:gd name="connsiteX18" fmla="*/ 54293 w 481130"/>
                <a:gd name="connsiteY18" fmla="*/ 268685 h 302411"/>
                <a:gd name="connsiteX19" fmla="*/ 45720 w 481130"/>
                <a:gd name="connsiteY19" fmla="*/ 270584 h 302411"/>
                <a:gd name="connsiteX20" fmla="*/ 40005 w 481130"/>
                <a:gd name="connsiteY20" fmla="*/ 259191 h 302411"/>
                <a:gd name="connsiteX21" fmla="*/ 39052 w 481130"/>
                <a:gd name="connsiteY21" fmla="*/ 248747 h 302411"/>
                <a:gd name="connsiteX22" fmla="*/ 45720 w 481130"/>
                <a:gd name="connsiteY22" fmla="*/ 245899 h 302411"/>
                <a:gd name="connsiteX23" fmla="*/ 52388 w 481130"/>
                <a:gd name="connsiteY23" fmla="*/ 256343 h 302411"/>
                <a:gd name="connsiteX24" fmla="*/ 54293 w 481130"/>
                <a:gd name="connsiteY24" fmla="*/ 268685 h 302411"/>
                <a:gd name="connsiteX25" fmla="*/ 89535 w 481130"/>
                <a:gd name="connsiteY25" fmla="*/ 282926 h 302411"/>
                <a:gd name="connsiteX26" fmla="*/ 80010 w 481130"/>
                <a:gd name="connsiteY26" fmla="*/ 286724 h 302411"/>
                <a:gd name="connsiteX27" fmla="*/ 71438 w 481130"/>
                <a:gd name="connsiteY27" fmla="*/ 263938 h 302411"/>
                <a:gd name="connsiteX28" fmla="*/ 82868 w 481130"/>
                <a:gd name="connsiteY28" fmla="*/ 261090 h 302411"/>
                <a:gd name="connsiteX29" fmla="*/ 89535 w 481130"/>
                <a:gd name="connsiteY29" fmla="*/ 282926 h 302411"/>
                <a:gd name="connsiteX30" fmla="*/ 112395 w 481130"/>
                <a:gd name="connsiteY30" fmla="*/ 291471 h 302411"/>
                <a:gd name="connsiteX31" fmla="*/ 107633 w 481130"/>
                <a:gd name="connsiteY31" fmla="*/ 279129 h 302411"/>
                <a:gd name="connsiteX32" fmla="*/ 105727 w 481130"/>
                <a:gd name="connsiteY32" fmla="*/ 265837 h 302411"/>
                <a:gd name="connsiteX33" fmla="*/ 116205 w 481130"/>
                <a:gd name="connsiteY33" fmla="*/ 262989 h 302411"/>
                <a:gd name="connsiteX34" fmla="*/ 121920 w 481130"/>
                <a:gd name="connsiteY34" fmla="*/ 274382 h 302411"/>
                <a:gd name="connsiteX35" fmla="*/ 125730 w 481130"/>
                <a:gd name="connsiteY35" fmla="*/ 287674 h 302411"/>
                <a:gd name="connsiteX36" fmla="*/ 112395 w 481130"/>
                <a:gd name="connsiteY36" fmla="*/ 291471 h 302411"/>
                <a:gd name="connsiteX37" fmla="*/ 147638 w 481130"/>
                <a:gd name="connsiteY37" fmla="*/ 288623 h 302411"/>
                <a:gd name="connsiteX38" fmla="*/ 141923 w 481130"/>
                <a:gd name="connsiteY38" fmla="*/ 266786 h 302411"/>
                <a:gd name="connsiteX39" fmla="*/ 154305 w 481130"/>
                <a:gd name="connsiteY39" fmla="*/ 262989 h 302411"/>
                <a:gd name="connsiteX40" fmla="*/ 161925 w 481130"/>
                <a:gd name="connsiteY40" fmla="*/ 284825 h 302411"/>
                <a:gd name="connsiteX41" fmla="*/ 147638 w 481130"/>
                <a:gd name="connsiteY41" fmla="*/ 288623 h 302411"/>
                <a:gd name="connsiteX42" fmla="*/ 202883 w 481130"/>
                <a:gd name="connsiteY42" fmla="*/ 283876 h 302411"/>
                <a:gd name="connsiteX43" fmla="*/ 192405 w 481130"/>
                <a:gd name="connsiteY43" fmla="*/ 288623 h 302411"/>
                <a:gd name="connsiteX44" fmla="*/ 183833 w 481130"/>
                <a:gd name="connsiteY44" fmla="*/ 274382 h 302411"/>
                <a:gd name="connsiteX45" fmla="*/ 180975 w 481130"/>
                <a:gd name="connsiteY45" fmla="*/ 259191 h 302411"/>
                <a:gd name="connsiteX46" fmla="*/ 191452 w 481130"/>
                <a:gd name="connsiteY46" fmla="*/ 256343 h 302411"/>
                <a:gd name="connsiteX47" fmla="*/ 199073 w 481130"/>
                <a:gd name="connsiteY47" fmla="*/ 269635 h 302411"/>
                <a:gd name="connsiteX48" fmla="*/ 202883 w 481130"/>
                <a:gd name="connsiteY48" fmla="*/ 283876 h 302411"/>
                <a:gd name="connsiteX49" fmla="*/ 227648 w 481130"/>
                <a:gd name="connsiteY49" fmla="*/ 279129 h 302411"/>
                <a:gd name="connsiteX50" fmla="*/ 221933 w 481130"/>
                <a:gd name="connsiteY50" fmla="*/ 265837 h 302411"/>
                <a:gd name="connsiteX51" fmla="*/ 219075 w 481130"/>
                <a:gd name="connsiteY51" fmla="*/ 252545 h 302411"/>
                <a:gd name="connsiteX52" fmla="*/ 229552 w 481130"/>
                <a:gd name="connsiteY52" fmla="*/ 247798 h 302411"/>
                <a:gd name="connsiteX53" fmla="*/ 236220 w 481130"/>
                <a:gd name="connsiteY53" fmla="*/ 260140 h 302411"/>
                <a:gd name="connsiteX54" fmla="*/ 240030 w 481130"/>
                <a:gd name="connsiteY54" fmla="*/ 274382 h 302411"/>
                <a:gd name="connsiteX55" fmla="*/ 227648 w 481130"/>
                <a:gd name="connsiteY55" fmla="*/ 279129 h 302411"/>
                <a:gd name="connsiteX56" fmla="*/ 279083 w 481130"/>
                <a:gd name="connsiteY56" fmla="*/ 267736 h 302411"/>
                <a:gd name="connsiteX57" fmla="*/ 267653 w 481130"/>
                <a:gd name="connsiteY57" fmla="*/ 269635 h 302411"/>
                <a:gd name="connsiteX58" fmla="*/ 261938 w 481130"/>
                <a:gd name="connsiteY58" fmla="*/ 256343 h 302411"/>
                <a:gd name="connsiteX59" fmla="*/ 259080 w 481130"/>
                <a:gd name="connsiteY59" fmla="*/ 242101 h 302411"/>
                <a:gd name="connsiteX60" fmla="*/ 271463 w 481130"/>
                <a:gd name="connsiteY60" fmla="*/ 238304 h 302411"/>
                <a:gd name="connsiteX61" fmla="*/ 279083 w 481130"/>
                <a:gd name="connsiteY61" fmla="*/ 267736 h 302411"/>
                <a:gd name="connsiteX62" fmla="*/ 304800 w 481130"/>
                <a:gd name="connsiteY62" fmla="*/ 254444 h 302411"/>
                <a:gd name="connsiteX63" fmla="*/ 295275 w 481130"/>
                <a:gd name="connsiteY63" fmla="*/ 227860 h 302411"/>
                <a:gd name="connsiteX64" fmla="*/ 305753 w 481130"/>
                <a:gd name="connsiteY64" fmla="*/ 225012 h 302411"/>
                <a:gd name="connsiteX65" fmla="*/ 316230 w 481130"/>
                <a:gd name="connsiteY65" fmla="*/ 249697 h 302411"/>
                <a:gd name="connsiteX66" fmla="*/ 304800 w 481130"/>
                <a:gd name="connsiteY66" fmla="*/ 254444 h 302411"/>
                <a:gd name="connsiteX67" fmla="*/ 341948 w 481130"/>
                <a:gd name="connsiteY67" fmla="*/ 238304 h 302411"/>
                <a:gd name="connsiteX68" fmla="*/ 335280 w 481130"/>
                <a:gd name="connsiteY68" fmla="*/ 226911 h 302411"/>
                <a:gd name="connsiteX69" fmla="*/ 330518 w 481130"/>
                <a:gd name="connsiteY69" fmla="*/ 214568 h 302411"/>
                <a:gd name="connsiteX70" fmla="*/ 339090 w 481130"/>
                <a:gd name="connsiteY70" fmla="*/ 207922 h 302411"/>
                <a:gd name="connsiteX71" fmla="*/ 354330 w 481130"/>
                <a:gd name="connsiteY71" fmla="*/ 233557 h 302411"/>
                <a:gd name="connsiteX72" fmla="*/ 341948 w 481130"/>
                <a:gd name="connsiteY72" fmla="*/ 238304 h 302411"/>
                <a:gd name="connsiteX73" fmla="*/ 380048 w 481130"/>
                <a:gd name="connsiteY73" fmla="*/ 218366 h 302411"/>
                <a:gd name="connsiteX74" fmla="*/ 368618 w 481130"/>
                <a:gd name="connsiteY74" fmla="*/ 204125 h 302411"/>
                <a:gd name="connsiteX75" fmla="*/ 364808 w 481130"/>
                <a:gd name="connsiteY75" fmla="*/ 189883 h 302411"/>
                <a:gd name="connsiteX76" fmla="*/ 374333 w 481130"/>
                <a:gd name="connsiteY76" fmla="*/ 186086 h 302411"/>
                <a:gd name="connsiteX77" fmla="*/ 383858 w 481130"/>
                <a:gd name="connsiteY77" fmla="*/ 197479 h 302411"/>
                <a:gd name="connsiteX78" fmla="*/ 390525 w 481130"/>
                <a:gd name="connsiteY78" fmla="*/ 209821 h 302411"/>
                <a:gd name="connsiteX79" fmla="*/ 380048 w 481130"/>
                <a:gd name="connsiteY79" fmla="*/ 218366 h 302411"/>
                <a:gd name="connsiteX80" fmla="*/ 422910 w 481130"/>
                <a:gd name="connsiteY80" fmla="*/ 188934 h 302411"/>
                <a:gd name="connsiteX81" fmla="*/ 413385 w 481130"/>
                <a:gd name="connsiteY81" fmla="*/ 193681 h 302411"/>
                <a:gd name="connsiteX82" fmla="*/ 402908 w 481130"/>
                <a:gd name="connsiteY82" fmla="*/ 184187 h 302411"/>
                <a:gd name="connsiteX83" fmla="*/ 396240 w 481130"/>
                <a:gd name="connsiteY83" fmla="*/ 171845 h 302411"/>
                <a:gd name="connsiteX84" fmla="*/ 405765 w 481130"/>
                <a:gd name="connsiteY84" fmla="*/ 164249 h 302411"/>
                <a:gd name="connsiteX85" fmla="*/ 422910 w 481130"/>
                <a:gd name="connsiteY85" fmla="*/ 188934 h 302411"/>
                <a:gd name="connsiteX86" fmla="*/ 440055 w 481130"/>
                <a:gd name="connsiteY86" fmla="*/ 161401 h 302411"/>
                <a:gd name="connsiteX87" fmla="*/ 430530 w 481130"/>
                <a:gd name="connsiteY87" fmla="*/ 150008 h 302411"/>
                <a:gd name="connsiteX88" fmla="*/ 425768 w 481130"/>
                <a:gd name="connsiteY88" fmla="*/ 137666 h 302411"/>
                <a:gd name="connsiteX89" fmla="*/ 433388 w 481130"/>
                <a:gd name="connsiteY89" fmla="*/ 131969 h 302411"/>
                <a:gd name="connsiteX90" fmla="*/ 442913 w 481130"/>
                <a:gd name="connsiteY90" fmla="*/ 140514 h 302411"/>
                <a:gd name="connsiteX91" fmla="*/ 450533 w 481130"/>
                <a:gd name="connsiteY91" fmla="*/ 152856 h 302411"/>
                <a:gd name="connsiteX92" fmla="*/ 440055 w 481130"/>
                <a:gd name="connsiteY92" fmla="*/ 161401 h 302411"/>
                <a:gd name="connsiteX93" fmla="*/ 461010 w 481130"/>
                <a:gd name="connsiteY93" fmla="*/ 128171 h 302411"/>
                <a:gd name="connsiteX94" fmla="*/ 444818 w 481130"/>
                <a:gd name="connsiteY94" fmla="*/ 106335 h 302411"/>
                <a:gd name="connsiteX95" fmla="*/ 454343 w 481130"/>
                <a:gd name="connsiteY95" fmla="*/ 99689 h 302411"/>
                <a:gd name="connsiteX96" fmla="*/ 463868 w 481130"/>
                <a:gd name="connsiteY96" fmla="*/ 108234 h 302411"/>
                <a:gd name="connsiteX97" fmla="*/ 470535 w 481130"/>
                <a:gd name="connsiteY97" fmla="*/ 120576 h 302411"/>
                <a:gd name="connsiteX98" fmla="*/ 461010 w 481130"/>
                <a:gd name="connsiteY98" fmla="*/ 128171 h 302411"/>
                <a:gd name="connsiteX99" fmla="*/ 472440 w 481130"/>
                <a:gd name="connsiteY99" fmla="*/ 88296 h 302411"/>
                <a:gd name="connsiteX100" fmla="*/ 458153 w 481130"/>
                <a:gd name="connsiteY100" fmla="*/ 70257 h 302411"/>
                <a:gd name="connsiteX101" fmla="*/ 466725 w 481130"/>
                <a:gd name="connsiteY101" fmla="*/ 62662 h 302411"/>
                <a:gd name="connsiteX102" fmla="*/ 478155 w 481130"/>
                <a:gd name="connsiteY102" fmla="*/ 82599 h 302411"/>
                <a:gd name="connsiteX103" fmla="*/ 472440 w 481130"/>
                <a:gd name="connsiteY103" fmla="*/ 88296 h 30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81130" h="302411">
                  <a:moveTo>
                    <a:pt x="474345" y="55066"/>
                  </a:moveTo>
                  <a:cubicBezTo>
                    <a:pt x="472440" y="49370"/>
                    <a:pt x="470535" y="43673"/>
                    <a:pt x="468630" y="38926"/>
                  </a:cubicBezTo>
                  <a:cubicBezTo>
                    <a:pt x="463868" y="25634"/>
                    <a:pt x="456248" y="10444"/>
                    <a:pt x="445770" y="0"/>
                  </a:cubicBezTo>
                  <a:cubicBezTo>
                    <a:pt x="446723" y="949"/>
                    <a:pt x="447675" y="2848"/>
                    <a:pt x="448628" y="4747"/>
                  </a:cubicBezTo>
                  <a:cubicBezTo>
                    <a:pt x="474345" y="48420"/>
                    <a:pt x="441960" y="112031"/>
                    <a:pt x="409575" y="143362"/>
                  </a:cubicBezTo>
                  <a:cubicBezTo>
                    <a:pt x="357188" y="193681"/>
                    <a:pt x="288608" y="224063"/>
                    <a:pt x="219075" y="239253"/>
                  </a:cubicBezTo>
                  <a:cubicBezTo>
                    <a:pt x="165735" y="250646"/>
                    <a:pt x="95250" y="268685"/>
                    <a:pt x="43815" y="242101"/>
                  </a:cubicBezTo>
                  <a:cubicBezTo>
                    <a:pt x="25718" y="232607"/>
                    <a:pt x="16193" y="226911"/>
                    <a:pt x="7620" y="215518"/>
                  </a:cubicBezTo>
                  <a:cubicBezTo>
                    <a:pt x="2858" y="210771"/>
                    <a:pt x="1905" y="206973"/>
                    <a:pt x="952" y="204125"/>
                  </a:cubicBezTo>
                  <a:cubicBezTo>
                    <a:pt x="952" y="202226"/>
                    <a:pt x="0" y="201277"/>
                    <a:pt x="0" y="199378"/>
                  </a:cubicBezTo>
                  <a:cubicBezTo>
                    <a:pt x="0" y="200327"/>
                    <a:pt x="0" y="201277"/>
                    <a:pt x="0" y="201277"/>
                  </a:cubicBezTo>
                  <a:cubicBezTo>
                    <a:pt x="3810" y="210771"/>
                    <a:pt x="8573" y="220265"/>
                    <a:pt x="13335" y="228810"/>
                  </a:cubicBezTo>
                  <a:cubicBezTo>
                    <a:pt x="15240" y="232607"/>
                    <a:pt x="19050" y="238304"/>
                    <a:pt x="21908" y="243051"/>
                  </a:cubicBezTo>
                  <a:cubicBezTo>
                    <a:pt x="22860" y="245899"/>
                    <a:pt x="25718" y="249697"/>
                    <a:pt x="29527" y="255393"/>
                  </a:cubicBezTo>
                  <a:cubicBezTo>
                    <a:pt x="37148" y="267736"/>
                    <a:pt x="48577" y="279129"/>
                    <a:pt x="66675" y="288623"/>
                  </a:cubicBezTo>
                  <a:cubicBezTo>
                    <a:pt x="118110" y="315207"/>
                    <a:pt x="188595" y="297168"/>
                    <a:pt x="241935" y="285775"/>
                  </a:cubicBezTo>
                  <a:cubicBezTo>
                    <a:pt x="312420" y="270584"/>
                    <a:pt x="381000" y="240203"/>
                    <a:pt x="432435" y="189883"/>
                  </a:cubicBezTo>
                  <a:cubicBezTo>
                    <a:pt x="463868" y="159502"/>
                    <a:pt x="495300" y="98739"/>
                    <a:pt x="474345" y="55066"/>
                  </a:cubicBezTo>
                  <a:close/>
                  <a:moveTo>
                    <a:pt x="54293" y="268685"/>
                  </a:moveTo>
                  <a:cubicBezTo>
                    <a:pt x="52388" y="273432"/>
                    <a:pt x="49530" y="273432"/>
                    <a:pt x="45720" y="270584"/>
                  </a:cubicBezTo>
                  <a:cubicBezTo>
                    <a:pt x="41910" y="267736"/>
                    <a:pt x="40958" y="262989"/>
                    <a:pt x="40005" y="259191"/>
                  </a:cubicBezTo>
                  <a:cubicBezTo>
                    <a:pt x="39052" y="255393"/>
                    <a:pt x="37148" y="252545"/>
                    <a:pt x="39052" y="248747"/>
                  </a:cubicBezTo>
                  <a:cubicBezTo>
                    <a:pt x="40005" y="244950"/>
                    <a:pt x="41910" y="244000"/>
                    <a:pt x="45720" y="245899"/>
                  </a:cubicBezTo>
                  <a:cubicBezTo>
                    <a:pt x="49530" y="248747"/>
                    <a:pt x="50483" y="251596"/>
                    <a:pt x="52388" y="256343"/>
                  </a:cubicBezTo>
                  <a:cubicBezTo>
                    <a:pt x="53340" y="260140"/>
                    <a:pt x="55245" y="263938"/>
                    <a:pt x="54293" y="268685"/>
                  </a:cubicBezTo>
                  <a:close/>
                  <a:moveTo>
                    <a:pt x="89535" y="282926"/>
                  </a:moveTo>
                  <a:cubicBezTo>
                    <a:pt x="88583" y="286724"/>
                    <a:pt x="83820" y="289572"/>
                    <a:pt x="80010" y="286724"/>
                  </a:cubicBezTo>
                  <a:cubicBezTo>
                    <a:pt x="73343" y="281977"/>
                    <a:pt x="71438" y="271533"/>
                    <a:pt x="71438" y="263938"/>
                  </a:cubicBezTo>
                  <a:cubicBezTo>
                    <a:pt x="71438" y="257292"/>
                    <a:pt x="79058" y="255393"/>
                    <a:pt x="82868" y="261090"/>
                  </a:cubicBezTo>
                  <a:cubicBezTo>
                    <a:pt x="86677" y="265837"/>
                    <a:pt x="91440" y="276281"/>
                    <a:pt x="89535" y="282926"/>
                  </a:cubicBezTo>
                  <a:close/>
                  <a:moveTo>
                    <a:pt x="112395" y="291471"/>
                  </a:moveTo>
                  <a:cubicBezTo>
                    <a:pt x="109538" y="287674"/>
                    <a:pt x="108585" y="282926"/>
                    <a:pt x="107633" y="279129"/>
                  </a:cubicBezTo>
                  <a:cubicBezTo>
                    <a:pt x="106680" y="274382"/>
                    <a:pt x="104775" y="270584"/>
                    <a:pt x="105727" y="265837"/>
                  </a:cubicBezTo>
                  <a:cubicBezTo>
                    <a:pt x="107633" y="261090"/>
                    <a:pt x="112395" y="260140"/>
                    <a:pt x="116205" y="262989"/>
                  </a:cubicBezTo>
                  <a:cubicBezTo>
                    <a:pt x="119063" y="265837"/>
                    <a:pt x="120015" y="270584"/>
                    <a:pt x="121920" y="274382"/>
                  </a:cubicBezTo>
                  <a:cubicBezTo>
                    <a:pt x="123825" y="279129"/>
                    <a:pt x="125730" y="282926"/>
                    <a:pt x="125730" y="287674"/>
                  </a:cubicBezTo>
                  <a:cubicBezTo>
                    <a:pt x="125730" y="295269"/>
                    <a:pt x="117158" y="297168"/>
                    <a:pt x="112395" y="291471"/>
                  </a:cubicBezTo>
                  <a:close/>
                  <a:moveTo>
                    <a:pt x="147638" y="288623"/>
                  </a:moveTo>
                  <a:cubicBezTo>
                    <a:pt x="144780" y="281977"/>
                    <a:pt x="142875" y="274382"/>
                    <a:pt x="141923" y="266786"/>
                  </a:cubicBezTo>
                  <a:cubicBezTo>
                    <a:pt x="140970" y="260140"/>
                    <a:pt x="151448" y="257292"/>
                    <a:pt x="154305" y="262989"/>
                  </a:cubicBezTo>
                  <a:cubicBezTo>
                    <a:pt x="157163" y="269635"/>
                    <a:pt x="160020" y="277230"/>
                    <a:pt x="161925" y="284825"/>
                  </a:cubicBezTo>
                  <a:cubicBezTo>
                    <a:pt x="164783" y="294319"/>
                    <a:pt x="151448" y="298117"/>
                    <a:pt x="147638" y="288623"/>
                  </a:cubicBezTo>
                  <a:close/>
                  <a:moveTo>
                    <a:pt x="202883" y="283876"/>
                  </a:moveTo>
                  <a:cubicBezTo>
                    <a:pt x="200977" y="288623"/>
                    <a:pt x="196215" y="290522"/>
                    <a:pt x="192405" y="288623"/>
                  </a:cubicBezTo>
                  <a:cubicBezTo>
                    <a:pt x="187643" y="285775"/>
                    <a:pt x="185738" y="280078"/>
                    <a:pt x="183833" y="274382"/>
                  </a:cubicBezTo>
                  <a:cubicBezTo>
                    <a:pt x="181927" y="269635"/>
                    <a:pt x="180023" y="264887"/>
                    <a:pt x="180975" y="259191"/>
                  </a:cubicBezTo>
                  <a:cubicBezTo>
                    <a:pt x="181927" y="254444"/>
                    <a:pt x="188595" y="253494"/>
                    <a:pt x="191452" y="256343"/>
                  </a:cubicBezTo>
                  <a:cubicBezTo>
                    <a:pt x="195263" y="260140"/>
                    <a:pt x="197168" y="264887"/>
                    <a:pt x="199073" y="269635"/>
                  </a:cubicBezTo>
                  <a:cubicBezTo>
                    <a:pt x="200977" y="274382"/>
                    <a:pt x="204788" y="279129"/>
                    <a:pt x="202883" y="283876"/>
                  </a:cubicBezTo>
                  <a:close/>
                  <a:moveTo>
                    <a:pt x="227648" y="279129"/>
                  </a:moveTo>
                  <a:cubicBezTo>
                    <a:pt x="223838" y="275331"/>
                    <a:pt x="222885" y="270584"/>
                    <a:pt x="221933" y="265837"/>
                  </a:cubicBezTo>
                  <a:cubicBezTo>
                    <a:pt x="220980" y="261090"/>
                    <a:pt x="219075" y="257292"/>
                    <a:pt x="219075" y="252545"/>
                  </a:cubicBezTo>
                  <a:cubicBezTo>
                    <a:pt x="219075" y="246849"/>
                    <a:pt x="226695" y="244000"/>
                    <a:pt x="229552" y="247798"/>
                  </a:cubicBezTo>
                  <a:cubicBezTo>
                    <a:pt x="232410" y="251596"/>
                    <a:pt x="234315" y="255393"/>
                    <a:pt x="236220" y="260140"/>
                  </a:cubicBezTo>
                  <a:cubicBezTo>
                    <a:pt x="238125" y="264887"/>
                    <a:pt x="240983" y="269635"/>
                    <a:pt x="240030" y="274382"/>
                  </a:cubicBezTo>
                  <a:cubicBezTo>
                    <a:pt x="239077" y="280078"/>
                    <a:pt x="232410" y="282926"/>
                    <a:pt x="227648" y="279129"/>
                  </a:cubicBezTo>
                  <a:close/>
                  <a:moveTo>
                    <a:pt x="279083" y="267736"/>
                  </a:moveTo>
                  <a:cubicBezTo>
                    <a:pt x="277178" y="272483"/>
                    <a:pt x="270510" y="272483"/>
                    <a:pt x="267653" y="269635"/>
                  </a:cubicBezTo>
                  <a:cubicBezTo>
                    <a:pt x="263843" y="265837"/>
                    <a:pt x="263843" y="261090"/>
                    <a:pt x="261938" y="256343"/>
                  </a:cubicBezTo>
                  <a:cubicBezTo>
                    <a:pt x="260033" y="251596"/>
                    <a:pt x="259080" y="246849"/>
                    <a:pt x="259080" y="242101"/>
                  </a:cubicBezTo>
                  <a:cubicBezTo>
                    <a:pt x="259080" y="235456"/>
                    <a:pt x="268605" y="233557"/>
                    <a:pt x="271463" y="238304"/>
                  </a:cubicBezTo>
                  <a:cubicBezTo>
                    <a:pt x="275273" y="245899"/>
                    <a:pt x="282893" y="259191"/>
                    <a:pt x="279083" y="267736"/>
                  </a:cubicBezTo>
                  <a:close/>
                  <a:moveTo>
                    <a:pt x="304800" y="254444"/>
                  </a:moveTo>
                  <a:cubicBezTo>
                    <a:pt x="299085" y="247798"/>
                    <a:pt x="296228" y="236405"/>
                    <a:pt x="295275" y="227860"/>
                  </a:cubicBezTo>
                  <a:cubicBezTo>
                    <a:pt x="294323" y="221214"/>
                    <a:pt x="302895" y="220265"/>
                    <a:pt x="305753" y="225012"/>
                  </a:cubicBezTo>
                  <a:cubicBezTo>
                    <a:pt x="310515" y="231658"/>
                    <a:pt x="315278" y="241152"/>
                    <a:pt x="316230" y="249697"/>
                  </a:cubicBezTo>
                  <a:cubicBezTo>
                    <a:pt x="317183" y="256343"/>
                    <a:pt x="308610" y="259191"/>
                    <a:pt x="304800" y="254444"/>
                  </a:cubicBezTo>
                  <a:close/>
                  <a:moveTo>
                    <a:pt x="341948" y="238304"/>
                  </a:moveTo>
                  <a:cubicBezTo>
                    <a:pt x="338138" y="235456"/>
                    <a:pt x="337185" y="230708"/>
                    <a:pt x="335280" y="226911"/>
                  </a:cubicBezTo>
                  <a:cubicBezTo>
                    <a:pt x="333375" y="224063"/>
                    <a:pt x="331470" y="218366"/>
                    <a:pt x="330518" y="214568"/>
                  </a:cubicBezTo>
                  <a:cubicBezTo>
                    <a:pt x="329565" y="209821"/>
                    <a:pt x="334328" y="206024"/>
                    <a:pt x="339090" y="207922"/>
                  </a:cubicBezTo>
                  <a:cubicBezTo>
                    <a:pt x="345758" y="211720"/>
                    <a:pt x="353378" y="225961"/>
                    <a:pt x="354330" y="233557"/>
                  </a:cubicBezTo>
                  <a:cubicBezTo>
                    <a:pt x="354330" y="240203"/>
                    <a:pt x="346710" y="243051"/>
                    <a:pt x="341948" y="238304"/>
                  </a:cubicBezTo>
                  <a:close/>
                  <a:moveTo>
                    <a:pt x="380048" y="218366"/>
                  </a:moveTo>
                  <a:cubicBezTo>
                    <a:pt x="375285" y="216467"/>
                    <a:pt x="371475" y="208872"/>
                    <a:pt x="368618" y="204125"/>
                  </a:cubicBezTo>
                  <a:cubicBezTo>
                    <a:pt x="365760" y="199378"/>
                    <a:pt x="363855" y="195580"/>
                    <a:pt x="364808" y="189883"/>
                  </a:cubicBezTo>
                  <a:cubicBezTo>
                    <a:pt x="365760" y="185136"/>
                    <a:pt x="370523" y="184187"/>
                    <a:pt x="374333" y="186086"/>
                  </a:cubicBezTo>
                  <a:cubicBezTo>
                    <a:pt x="379095" y="187985"/>
                    <a:pt x="381000" y="193681"/>
                    <a:pt x="383858" y="197479"/>
                  </a:cubicBezTo>
                  <a:cubicBezTo>
                    <a:pt x="385763" y="201277"/>
                    <a:pt x="389573" y="205074"/>
                    <a:pt x="390525" y="209821"/>
                  </a:cubicBezTo>
                  <a:cubicBezTo>
                    <a:pt x="391478" y="216467"/>
                    <a:pt x="385763" y="220265"/>
                    <a:pt x="380048" y="218366"/>
                  </a:cubicBezTo>
                  <a:close/>
                  <a:moveTo>
                    <a:pt x="422910" y="188934"/>
                  </a:moveTo>
                  <a:cubicBezTo>
                    <a:pt x="421958" y="193681"/>
                    <a:pt x="417195" y="194631"/>
                    <a:pt x="413385" y="193681"/>
                  </a:cubicBezTo>
                  <a:cubicBezTo>
                    <a:pt x="407670" y="192732"/>
                    <a:pt x="405765" y="187985"/>
                    <a:pt x="402908" y="184187"/>
                  </a:cubicBezTo>
                  <a:cubicBezTo>
                    <a:pt x="400050" y="180389"/>
                    <a:pt x="398145" y="176592"/>
                    <a:pt x="396240" y="171845"/>
                  </a:cubicBezTo>
                  <a:cubicBezTo>
                    <a:pt x="394335" y="166148"/>
                    <a:pt x="401003" y="162350"/>
                    <a:pt x="405765" y="164249"/>
                  </a:cubicBezTo>
                  <a:cubicBezTo>
                    <a:pt x="414338" y="168996"/>
                    <a:pt x="424815" y="179440"/>
                    <a:pt x="422910" y="188934"/>
                  </a:cubicBezTo>
                  <a:close/>
                  <a:moveTo>
                    <a:pt x="440055" y="161401"/>
                  </a:moveTo>
                  <a:cubicBezTo>
                    <a:pt x="435293" y="159502"/>
                    <a:pt x="433388" y="154755"/>
                    <a:pt x="430530" y="150008"/>
                  </a:cubicBezTo>
                  <a:cubicBezTo>
                    <a:pt x="428625" y="146210"/>
                    <a:pt x="424815" y="142413"/>
                    <a:pt x="425768" y="137666"/>
                  </a:cubicBezTo>
                  <a:cubicBezTo>
                    <a:pt x="425768" y="133868"/>
                    <a:pt x="429578" y="130070"/>
                    <a:pt x="433388" y="131969"/>
                  </a:cubicBezTo>
                  <a:cubicBezTo>
                    <a:pt x="438150" y="132918"/>
                    <a:pt x="441008" y="136716"/>
                    <a:pt x="442913" y="140514"/>
                  </a:cubicBezTo>
                  <a:cubicBezTo>
                    <a:pt x="445770" y="144311"/>
                    <a:pt x="449580" y="148109"/>
                    <a:pt x="450533" y="152856"/>
                  </a:cubicBezTo>
                  <a:cubicBezTo>
                    <a:pt x="452438" y="159502"/>
                    <a:pt x="446723" y="164249"/>
                    <a:pt x="440055" y="161401"/>
                  </a:cubicBezTo>
                  <a:close/>
                  <a:moveTo>
                    <a:pt x="461010" y="128171"/>
                  </a:moveTo>
                  <a:cubicBezTo>
                    <a:pt x="453390" y="123424"/>
                    <a:pt x="447675" y="113930"/>
                    <a:pt x="444818" y="106335"/>
                  </a:cubicBezTo>
                  <a:cubicBezTo>
                    <a:pt x="442913" y="101588"/>
                    <a:pt x="449580" y="96841"/>
                    <a:pt x="454343" y="99689"/>
                  </a:cubicBezTo>
                  <a:cubicBezTo>
                    <a:pt x="458153" y="101588"/>
                    <a:pt x="461010" y="105385"/>
                    <a:pt x="463868" y="108234"/>
                  </a:cubicBezTo>
                  <a:cubicBezTo>
                    <a:pt x="466725" y="112031"/>
                    <a:pt x="470535" y="115829"/>
                    <a:pt x="470535" y="120576"/>
                  </a:cubicBezTo>
                  <a:cubicBezTo>
                    <a:pt x="470535" y="126273"/>
                    <a:pt x="464820" y="131020"/>
                    <a:pt x="461010" y="128171"/>
                  </a:cubicBezTo>
                  <a:close/>
                  <a:moveTo>
                    <a:pt x="472440" y="88296"/>
                  </a:moveTo>
                  <a:cubicBezTo>
                    <a:pt x="466725" y="84498"/>
                    <a:pt x="461963" y="76903"/>
                    <a:pt x="458153" y="70257"/>
                  </a:cubicBezTo>
                  <a:cubicBezTo>
                    <a:pt x="454343" y="63611"/>
                    <a:pt x="461963" y="56016"/>
                    <a:pt x="466725" y="62662"/>
                  </a:cubicBezTo>
                  <a:cubicBezTo>
                    <a:pt x="471488" y="69307"/>
                    <a:pt x="478155" y="73105"/>
                    <a:pt x="478155" y="82599"/>
                  </a:cubicBezTo>
                  <a:cubicBezTo>
                    <a:pt x="480060" y="87346"/>
                    <a:pt x="477203" y="91144"/>
                    <a:pt x="472440" y="88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FB1D942-D170-E5A8-7057-EBFE59A6B2E6}"/>
                </a:ext>
              </a:extLst>
            </p:cNvPr>
            <p:cNvSpPr/>
            <p:nvPr/>
          </p:nvSpPr>
          <p:spPr>
            <a:xfrm>
              <a:off x="1292592" y="1536154"/>
              <a:ext cx="423723" cy="274114"/>
            </a:xfrm>
            <a:custGeom>
              <a:avLst/>
              <a:gdLst>
                <a:gd name="connsiteX0" fmla="*/ 44040 w 423723"/>
                <a:gd name="connsiteY0" fmla="*/ 264317 h 274114"/>
                <a:gd name="connsiteX1" fmla="*/ 234540 w 423723"/>
                <a:gd name="connsiteY1" fmla="*/ 248177 h 274114"/>
                <a:gd name="connsiteX2" fmla="*/ 420277 w 423723"/>
                <a:gd name="connsiteY2" fmla="*/ 47850 h 274114"/>
                <a:gd name="connsiteX3" fmla="*/ 415515 w 423723"/>
                <a:gd name="connsiteY3" fmla="*/ 43103 h 274114"/>
                <a:gd name="connsiteX4" fmla="*/ 404085 w 423723"/>
                <a:gd name="connsiteY4" fmla="*/ 28862 h 274114"/>
                <a:gd name="connsiteX5" fmla="*/ 371700 w 423723"/>
                <a:gd name="connsiteY5" fmla="*/ 8924 h 274114"/>
                <a:gd name="connsiteX6" fmla="*/ 152625 w 423723"/>
                <a:gd name="connsiteY6" fmla="*/ 45951 h 274114"/>
                <a:gd name="connsiteX7" fmla="*/ 7845 w 423723"/>
                <a:gd name="connsiteY7" fmla="*/ 169375 h 274114"/>
                <a:gd name="connsiteX8" fmla="*/ 2130 w 423723"/>
                <a:gd name="connsiteY8" fmla="*/ 217796 h 274114"/>
                <a:gd name="connsiteX9" fmla="*/ 44040 w 423723"/>
                <a:gd name="connsiteY9" fmla="*/ 264317 h 274114"/>
                <a:gd name="connsiteX10" fmla="*/ 32610 w 423723"/>
                <a:gd name="connsiteY10" fmla="*/ 169375 h 274114"/>
                <a:gd name="connsiteX11" fmla="*/ 261210 w 423723"/>
                <a:gd name="connsiteY11" fmla="*/ 29811 h 274114"/>
                <a:gd name="connsiteX12" fmla="*/ 382177 w 423723"/>
                <a:gd name="connsiteY12" fmla="*/ 35507 h 274114"/>
                <a:gd name="connsiteX13" fmla="*/ 401227 w 423723"/>
                <a:gd name="connsiteY13" fmla="*/ 98169 h 274114"/>
                <a:gd name="connsiteX14" fmla="*/ 292642 w 423723"/>
                <a:gd name="connsiteY14" fmla="*/ 206403 h 274114"/>
                <a:gd name="connsiteX15" fmla="*/ 265972 w 423723"/>
                <a:gd name="connsiteY15" fmla="*/ 218745 h 274114"/>
                <a:gd name="connsiteX16" fmla="*/ 186915 w 423723"/>
                <a:gd name="connsiteY16" fmla="*/ 241531 h 274114"/>
                <a:gd name="connsiteX17" fmla="*/ 109762 w 423723"/>
                <a:gd name="connsiteY17" fmla="*/ 255772 h 274114"/>
                <a:gd name="connsiteX18" fmla="*/ 25942 w 423723"/>
                <a:gd name="connsiteY18" fmla="*/ 200706 h 274114"/>
                <a:gd name="connsiteX19" fmla="*/ 32610 w 423723"/>
                <a:gd name="connsiteY19" fmla="*/ 169375 h 27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723" h="274114">
                  <a:moveTo>
                    <a:pt x="44040" y="264317"/>
                  </a:moveTo>
                  <a:cubicBezTo>
                    <a:pt x="104047" y="287103"/>
                    <a:pt x="175485" y="265267"/>
                    <a:pt x="234540" y="248177"/>
                  </a:cubicBezTo>
                  <a:cubicBezTo>
                    <a:pt x="322170" y="222543"/>
                    <a:pt x="445995" y="156084"/>
                    <a:pt x="420277" y="47850"/>
                  </a:cubicBezTo>
                  <a:cubicBezTo>
                    <a:pt x="419325" y="45002"/>
                    <a:pt x="417420" y="44052"/>
                    <a:pt x="415515" y="43103"/>
                  </a:cubicBezTo>
                  <a:cubicBezTo>
                    <a:pt x="412657" y="38356"/>
                    <a:pt x="408847" y="33609"/>
                    <a:pt x="404085" y="28862"/>
                  </a:cubicBezTo>
                  <a:cubicBezTo>
                    <a:pt x="395512" y="21266"/>
                    <a:pt x="385035" y="14620"/>
                    <a:pt x="371700" y="8924"/>
                  </a:cubicBezTo>
                  <a:cubicBezTo>
                    <a:pt x="305977" y="-17660"/>
                    <a:pt x="212632" y="21266"/>
                    <a:pt x="152625" y="45951"/>
                  </a:cubicBezTo>
                  <a:cubicBezTo>
                    <a:pt x="93570" y="70636"/>
                    <a:pt x="37372" y="112410"/>
                    <a:pt x="7845" y="169375"/>
                  </a:cubicBezTo>
                  <a:cubicBezTo>
                    <a:pt x="-728" y="185515"/>
                    <a:pt x="-1680" y="202605"/>
                    <a:pt x="2130" y="217796"/>
                  </a:cubicBezTo>
                  <a:cubicBezTo>
                    <a:pt x="7845" y="238683"/>
                    <a:pt x="22132" y="255772"/>
                    <a:pt x="44040" y="264317"/>
                  </a:cubicBezTo>
                  <a:close/>
                  <a:moveTo>
                    <a:pt x="32610" y="169375"/>
                  </a:moveTo>
                  <a:cubicBezTo>
                    <a:pt x="74520" y="90574"/>
                    <a:pt x="180247" y="51648"/>
                    <a:pt x="261210" y="29811"/>
                  </a:cubicBezTo>
                  <a:cubicBezTo>
                    <a:pt x="297405" y="20317"/>
                    <a:pt x="351697" y="15570"/>
                    <a:pt x="382177" y="35507"/>
                  </a:cubicBezTo>
                  <a:cubicBezTo>
                    <a:pt x="400275" y="46900"/>
                    <a:pt x="408847" y="65889"/>
                    <a:pt x="401227" y="98169"/>
                  </a:cubicBezTo>
                  <a:cubicBezTo>
                    <a:pt x="386940" y="154185"/>
                    <a:pt x="343125" y="185515"/>
                    <a:pt x="292642" y="206403"/>
                  </a:cubicBezTo>
                  <a:cubicBezTo>
                    <a:pt x="290737" y="207352"/>
                    <a:pt x="269782" y="216846"/>
                    <a:pt x="265972" y="218745"/>
                  </a:cubicBezTo>
                  <a:cubicBezTo>
                    <a:pt x="240255" y="229189"/>
                    <a:pt x="213585" y="235835"/>
                    <a:pt x="186915" y="241531"/>
                  </a:cubicBezTo>
                  <a:cubicBezTo>
                    <a:pt x="161197" y="246278"/>
                    <a:pt x="136432" y="252924"/>
                    <a:pt x="109762" y="255772"/>
                  </a:cubicBezTo>
                  <a:cubicBezTo>
                    <a:pt x="68805" y="260519"/>
                    <a:pt x="26895" y="236784"/>
                    <a:pt x="25942" y="200706"/>
                  </a:cubicBezTo>
                  <a:cubicBezTo>
                    <a:pt x="24990" y="190263"/>
                    <a:pt x="26895" y="179819"/>
                    <a:pt x="32610" y="1693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aphic 135">
            <a:extLst>
              <a:ext uri="{FF2B5EF4-FFF2-40B4-BE49-F238E27FC236}">
                <a16:creationId xmlns:a16="http://schemas.microsoft.com/office/drawing/2014/main" id="{C3F6FE4F-1A5E-8BCE-33ED-D38680F52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445881">
            <a:off x="4957452" y="5726697"/>
            <a:ext cx="449327" cy="378870"/>
            <a:chOff x="851109" y="1746154"/>
            <a:chExt cx="449327" cy="378870"/>
          </a:xfrm>
          <a:solidFill>
            <a:schemeClr val="accent4"/>
          </a:solidFill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ADD950C-B15E-A030-BFE6-7AA447985FA4}"/>
                </a:ext>
              </a:extLst>
            </p:cNvPr>
            <p:cNvSpPr/>
            <p:nvPr/>
          </p:nvSpPr>
          <p:spPr>
            <a:xfrm>
              <a:off x="851109" y="1767241"/>
              <a:ext cx="449327" cy="357782"/>
            </a:xfrm>
            <a:custGeom>
              <a:avLst/>
              <a:gdLst>
                <a:gd name="connsiteX0" fmla="*/ 448375 w 449327"/>
                <a:gd name="connsiteY0" fmla="*/ 265837 h 357782"/>
                <a:gd name="connsiteX1" fmla="*/ 311215 w 449327"/>
                <a:gd name="connsiteY1" fmla="*/ 309510 h 357782"/>
                <a:gd name="connsiteX2" fmla="*/ 125478 w 449327"/>
                <a:gd name="connsiteY2" fmla="*/ 204125 h 357782"/>
                <a:gd name="connsiteX3" fmla="*/ 26418 w 449327"/>
                <a:gd name="connsiteY3" fmla="*/ 59813 h 357782"/>
                <a:gd name="connsiteX4" fmla="*/ 28323 w 449327"/>
                <a:gd name="connsiteY4" fmla="*/ 15191 h 357782"/>
                <a:gd name="connsiteX5" fmla="*/ 34990 w 449327"/>
                <a:gd name="connsiteY5" fmla="*/ 3798 h 357782"/>
                <a:gd name="connsiteX6" fmla="*/ 37848 w 449327"/>
                <a:gd name="connsiteY6" fmla="*/ 0 h 357782"/>
                <a:gd name="connsiteX7" fmla="*/ 35943 w 449327"/>
                <a:gd name="connsiteY7" fmla="*/ 949 h 357782"/>
                <a:gd name="connsiteX8" fmla="*/ 20703 w 449327"/>
                <a:gd name="connsiteY8" fmla="*/ 27533 h 357782"/>
                <a:gd name="connsiteX9" fmla="*/ 13083 w 449327"/>
                <a:gd name="connsiteY9" fmla="*/ 42724 h 357782"/>
                <a:gd name="connsiteX10" fmla="*/ 7368 w 449327"/>
                <a:gd name="connsiteY10" fmla="*/ 55066 h 357782"/>
                <a:gd name="connsiteX11" fmla="*/ 700 w 449327"/>
                <a:gd name="connsiteY11" fmla="*/ 104436 h 357782"/>
                <a:gd name="connsiteX12" fmla="*/ 99760 w 449327"/>
                <a:gd name="connsiteY12" fmla="*/ 248747 h 357782"/>
                <a:gd name="connsiteX13" fmla="*/ 285498 w 449327"/>
                <a:gd name="connsiteY13" fmla="*/ 354133 h 357782"/>
                <a:gd name="connsiteX14" fmla="*/ 419800 w 449327"/>
                <a:gd name="connsiteY14" fmla="*/ 314257 h 357782"/>
                <a:gd name="connsiteX15" fmla="*/ 429325 w 449327"/>
                <a:gd name="connsiteY15" fmla="*/ 300965 h 357782"/>
                <a:gd name="connsiteX16" fmla="*/ 449328 w 449327"/>
                <a:gd name="connsiteY16" fmla="*/ 261090 h 357782"/>
                <a:gd name="connsiteX17" fmla="*/ 448375 w 449327"/>
                <a:gd name="connsiteY17" fmla="*/ 265837 h 357782"/>
                <a:gd name="connsiteX18" fmla="*/ 3558 w 449327"/>
                <a:gd name="connsiteY18" fmla="*/ 76903 h 357782"/>
                <a:gd name="connsiteX19" fmla="*/ 10225 w 449327"/>
                <a:gd name="connsiteY19" fmla="*/ 65510 h 357782"/>
                <a:gd name="connsiteX20" fmla="*/ 17845 w 449327"/>
                <a:gd name="connsiteY20" fmla="*/ 58864 h 357782"/>
                <a:gd name="connsiteX21" fmla="*/ 23560 w 449327"/>
                <a:gd name="connsiteY21" fmla="*/ 63611 h 357782"/>
                <a:gd name="connsiteX22" fmla="*/ 18798 w 449327"/>
                <a:gd name="connsiteY22" fmla="*/ 75004 h 357782"/>
                <a:gd name="connsiteX23" fmla="*/ 9273 w 449327"/>
                <a:gd name="connsiteY23" fmla="*/ 83549 h 357782"/>
                <a:gd name="connsiteX24" fmla="*/ 3558 w 449327"/>
                <a:gd name="connsiteY24" fmla="*/ 76903 h 357782"/>
                <a:gd name="connsiteX25" fmla="*/ 7368 w 449327"/>
                <a:gd name="connsiteY25" fmla="*/ 113930 h 357782"/>
                <a:gd name="connsiteX26" fmla="*/ 21655 w 449327"/>
                <a:gd name="connsiteY26" fmla="*/ 93992 h 357782"/>
                <a:gd name="connsiteX27" fmla="*/ 31180 w 449327"/>
                <a:gd name="connsiteY27" fmla="*/ 102537 h 357782"/>
                <a:gd name="connsiteX28" fmla="*/ 15940 w 449327"/>
                <a:gd name="connsiteY28" fmla="*/ 119627 h 357782"/>
                <a:gd name="connsiteX29" fmla="*/ 7368 w 449327"/>
                <a:gd name="connsiteY29" fmla="*/ 113930 h 357782"/>
                <a:gd name="connsiteX30" fmla="*/ 32133 w 449327"/>
                <a:gd name="connsiteY30" fmla="*/ 153806 h 357782"/>
                <a:gd name="connsiteX31" fmla="*/ 21655 w 449327"/>
                <a:gd name="connsiteY31" fmla="*/ 144311 h 357782"/>
                <a:gd name="connsiteX32" fmla="*/ 29275 w 449327"/>
                <a:gd name="connsiteY32" fmla="*/ 132918 h 357782"/>
                <a:gd name="connsiteX33" fmla="*/ 39753 w 449327"/>
                <a:gd name="connsiteY33" fmla="*/ 124374 h 357782"/>
                <a:gd name="connsiteX34" fmla="*/ 47373 w 449327"/>
                <a:gd name="connsiteY34" fmla="*/ 131969 h 357782"/>
                <a:gd name="connsiteX35" fmla="*/ 40705 w 449327"/>
                <a:gd name="connsiteY35" fmla="*/ 143362 h 357782"/>
                <a:gd name="connsiteX36" fmla="*/ 32133 w 449327"/>
                <a:gd name="connsiteY36" fmla="*/ 153806 h 357782"/>
                <a:gd name="connsiteX37" fmla="*/ 43563 w 449327"/>
                <a:gd name="connsiteY37" fmla="*/ 172794 h 357782"/>
                <a:gd name="connsiteX38" fmla="*/ 58803 w 449327"/>
                <a:gd name="connsiteY38" fmla="*/ 155704 h 357782"/>
                <a:gd name="connsiteX39" fmla="*/ 68328 w 449327"/>
                <a:gd name="connsiteY39" fmla="*/ 164249 h 357782"/>
                <a:gd name="connsiteX40" fmla="*/ 54040 w 449327"/>
                <a:gd name="connsiteY40" fmla="*/ 182288 h 357782"/>
                <a:gd name="connsiteX41" fmla="*/ 43563 w 449327"/>
                <a:gd name="connsiteY41" fmla="*/ 172794 h 357782"/>
                <a:gd name="connsiteX42" fmla="*/ 95950 w 449327"/>
                <a:gd name="connsiteY42" fmla="*/ 191782 h 357782"/>
                <a:gd name="connsiteX43" fmla="*/ 89283 w 449327"/>
                <a:gd name="connsiteY43" fmla="*/ 206024 h 357782"/>
                <a:gd name="connsiteX44" fmla="*/ 78805 w 449327"/>
                <a:gd name="connsiteY44" fmla="*/ 216467 h 357782"/>
                <a:gd name="connsiteX45" fmla="*/ 69280 w 449327"/>
                <a:gd name="connsiteY45" fmla="*/ 209821 h 357782"/>
                <a:gd name="connsiteX46" fmla="*/ 75948 w 449327"/>
                <a:gd name="connsiteY46" fmla="*/ 195580 h 357782"/>
                <a:gd name="connsiteX47" fmla="*/ 87378 w 449327"/>
                <a:gd name="connsiteY47" fmla="*/ 185136 h 357782"/>
                <a:gd name="connsiteX48" fmla="*/ 95950 w 449327"/>
                <a:gd name="connsiteY48" fmla="*/ 191782 h 357782"/>
                <a:gd name="connsiteX49" fmla="*/ 123573 w 449327"/>
                <a:gd name="connsiteY49" fmla="*/ 217417 h 357782"/>
                <a:gd name="connsiteX50" fmla="*/ 116905 w 449327"/>
                <a:gd name="connsiteY50" fmla="*/ 229759 h 357782"/>
                <a:gd name="connsiteX51" fmla="*/ 107380 w 449327"/>
                <a:gd name="connsiteY51" fmla="*/ 241152 h 357782"/>
                <a:gd name="connsiteX52" fmla="*/ 96903 w 449327"/>
                <a:gd name="connsiteY52" fmla="*/ 233557 h 357782"/>
                <a:gd name="connsiteX53" fmla="*/ 104523 w 449327"/>
                <a:gd name="connsiteY53" fmla="*/ 221214 h 357782"/>
                <a:gd name="connsiteX54" fmla="*/ 114048 w 449327"/>
                <a:gd name="connsiteY54" fmla="*/ 211720 h 357782"/>
                <a:gd name="connsiteX55" fmla="*/ 123573 w 449327"/>
                <a:gd name="connsiteY55" fmla="*/ 217417 h 357782"/>
                <a:gd name="connsiteX56" fmla="*/ 154053 w 449327"/>
                <a:gd name="connsiteY56" fmla="*/ 246849 h 357782"/>
                <a:gd name="connsiteX57" fmla="*/ 133098 w 449327"/>
                <a:gd name="connsiteY57" fmla="*/ 269635 h 357782"/>
                <a:gd name="connsiteX58" fmla="*/ 125478 w 449327"/>
                <a:gd name="connsiteY58" fmla="*/ 261090 h 357782"/>
                <a:gd name="connsiteX59" fmla="*/ 134050 w 449327"/>
                <a:gd name="connsiteY59" fmla="*/ 248747 h 357782"/>
                <a:gd name="connsiteX60" fmla="*/ 144528 w 449327"/>
                <a:gd name="connsiteY60" fmla="*/ 238304 h 357782"/>
                <a:gd name="connsiteX61" fmla="*/ 154053 w 449327"/>
                <a:gd name="connsiteY61" fmla="*/ 246849 h 357782"/>
                <a:gd name="connsiteX62" fmla="*/ 184533 w 449327"/>
                <a:gd name="connsiteY62" fmla="*/ 269635 h 357782"/>
                <a:gd name="connsiteX63" fmla="*/ 169293 w 449327"/>
                <a:gd name="connsiteY63" fmla="*/ 291471 h 357782"/>
                <a:gd name="connsiteX64" fmla="*/ 158815 w 449327"/>
                <a:gd name="connsiteY64" fmla="*/ 283876 h 357782"/>
                <a:gd name="connsiteX65" fmla="*/ 175960 w 449327"/>
                <a:gd name="connsiteY65" fmla="*/ 262039 h 357782"/>
                <a:gd name="connsiteX66" fmla="*/ 184533 w 449327"/>
                <a:gd name="connsiteY66" fmla="*/ 269635 h 357782"/>
                <a:gd name="connsiteX67" fmla="*/ 203583 w 449327"/>
                <a:gd name="connsiteY67" fmla="*/ 313308 h 357782"/>
                <a:gd name="connsiteX68" fmla="*/ 193105 w 449327"/>
                <a:gd name="connsiteY68" fmla="*/ 305712 h 357782"/>
                <a:gd name="connsiteX69" fmla="*/ 198820 w 449327"/>
                <a:gd name="connsiteY69" fmla="*/ 294319 h 357782"/>
                <a:gd name="connsiteX70" fmla="*/ 206440 w 449327"/>
                <a:gd name="connsiteY70" fmla="*/ 283876 h 357782"/>
                <a:gd name="connsiteX71" fmla="*/ 216918 w 449327"/>
                <a:gd name="connsiteY71" fmla="*/ 287674 h 357782"/>
                <a:gd name="connsiteX72" fmla="*/ 203583 w 449327"/>
                <a:gd name="connsiteY72" fmla="*/ 313308 h 357782"/>
                <a:gd name="connsiteX73" fmla="*/ 250255 w 449327"/>
                <a:gd name="connsiteY73" fmla="*/ 318055 h 357782"/>
                <a:gd name="connsiteX74" fmla="*/ 243588 w 449327"/>
                <a:gd name="connsiteY74" fmla="*/ 330397 h 357782"/>
                <a:gd name="connsiteX75" fmla="*/ 231205 w 449327"/>
                <a:gd name="connsiteY75" fmla="*/ 325650 h 357782"/>
                <a:gd name="connsiteX76" fmla="*/ 236920 w 449327"/>
                <a:gd name="connsiteY76" fmla="*/ 308561 h 357782"/>
                <a:gd name="connsiteX77" fmla="*/ 246445 w 449327"/>
                <a:gd name="connsiteY77" fmla="*/ 297168 h 357782"/>
                <a:gd name="connsiteX78" fmla="*/ 255018 w 449327"/>
                <a:gd name="connsiteY78" fmla="*/ 302864 h 357782"/>
                <a:gd name="connsiteX79" fmla="*/ 250255 w 449327"/>
                <a:gd name="connsiteY79" fmla="*/ 318055 h 357782"/>
                <a:gd name="connsiteX80" fmla="*/ 278830 w 449327"/>
                <a:gd name="connsiteY80" fmla="*/ 345588 h 357782"/>
                <a:gd name="connsiteX81" fmla="*/ 269305 w 449327"/>
                <a:gd name="connsiteY81" fmla="*/ 340841 h 357782"/>
                <a:gd name="connsiteX82" fmla="*/ 271210 w 449327"/>
                <a:gd name="connsiteY82" fmla="*/ 326600 h 357782"/>
                <a:gd name="connsiteX83" fmla="*/ 277878 w 449327"/>
                <a:gd name="connsiteY83" fmla="*/ 314257 h 357782"/>
                <a:gd name="connsiteX84" fmla="*/ 289308 w 449327"/>
                <a:gd name="connsiteY84" fmla="*/ 318055 h 357782"/>
                <a:gd name="connsiteX85" fmla="*/ 278830 w 449327"/>
                <a:gd name="connsiteY85" fmla="*/ 345588 h 357782"/>
                <a:gd name="connsiteX86" fmla="*/ 331218 w 449327"/>
                <a:gd name="connsiteY86" fmla="*/ 336094 h 357782"/>
                <a:gd name="connsiteX87" fmla="*/ 324550 w 449327"/>
                <a:gd name="connsiteY87" fmla="*/ 349386 h 357782"/>
                <a:gd name="connsiteX88" fmla="*/ 311215 w 449327"/>
                <a:gd name="connsiteY88" fmla="*/ 344639 h 357782"/>
                <a:gd name="connsiteX89" fmla="*/ 315025 w 449327"/>
                <a:gd name="connsiteY89" fmla="*/ 330397 h 357782"/>
                <a:gd name="connsiteX90" fmla="*/ 322645 w 449327"/>
                <a:gd name="connsiteY90" fmla="*/ 319004 h 357782"/>
                <a:gd name="connsiteX91" fmla="*/ 332170 w 449327"/>
                <a:gd name="connsiteY91" fmla="*/ 321853 h 357782"/>
                <a:gd name="connsiteX92" fmla="*/ 331218 w 449327"/>
                <a:gd name="connsiteY92" fmla="*/ 336094 h 357782"/>
                <a:gd name="connsiteX93" fmla="*/ 369318 w 449327"/>
                <a:gd name="connsiteY93" fmla="*/ 336094 h 357782"/>
                <a:gd name="connsiteX94" fmla="*/ 362650 w 449327"/>
                <a:gd name="connsiteY94" fmla="*/ 348436 h 357782"/>
                <a:gd name="connsiteX95" fmla="*/ 351220 w 449327"/>
                <a:gd name="connsiteY95" fmla="*/ 344639 h 357782"/>
                <a:gd name="connsiteX96" fmla="*/ 360745 w 449327"/>
                <a:gd name="connsiteY96" fmla="*/ 319004 h 357782"/>
                <a:gd name="connsiteX97" fmla="*/ 372175 w 449327"/>
                <a:gd name="connsiteY97" fmla="*/ 322802 h 357782"/>
                <a:gd name="connsiteX98" fmla="*/ 369318 w 449327"/>
                <a:gd name="connsiteY98" fmla="*/ 336094 h 357782"/>
                <a:gd name="connsiteX99" fmla="*/ 409323 w 449327"/>
                <a:gd name="connsiteY99" fmla="*/ 313308 h 357782"/>
                <a:gd name="connsiteX100" fmla="*/ 399798 w 449327"/>
                <a:gd name="connsiteY100" fmla="*/ 333246 h 357782"/>
                <a:gd name="connsiteX101" fmla="*/ 391225 w 449327"/>
                <a:gd name="connsiteY101" fmla="*/ 331347 h 357782"/>
                <a:gd name="connsiteX102" fmla="*/ 397893 w 449327"/>
                <a:gd name="connsiteY102" fmla="*/ 310460 h 357782"/>
                <a:gd name="connsiteX103" fmla="*/ 409323 w 449327"/>
                <a:gd name="connsiteY103" fmla="*/ 313308 h 35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49327" h="357782">
                  <a:moveTo>
                    <a:pt x="448375" y="265837"/>
                  </a:moveTo>
                  <a:cubicBezTo>
                    <a:pt x="426468" y="311409"/>
                    <a:pt x="355030" y="319954"/>
                    <a:pt x="311215" y="309510"/>
                  </a:cubicBezTo>
                  <a:cubicBezTo>
                    <a:pt x="240730" y="294319"/>
                    <a:pt x="176913" y="253494"/>
                    <a:pt x="125478" y="204125"/>
                  </a:cubicBezTo>
                  <a:cubicBezTo>
                    <a:pt x="86425" y="166148"/>
                    <a:pt x="32133" y="116778"/>
                    <a:pt x="26418" y="59813"/>
                  </a:cubicBezTo>
                  <a:cubicBezTo>
                    <a:pt x="24513" y="39876"/>
                    <a:pt x="24513" y="28483"/>
                    <a:pt x="28323" y="15191"/>
                  </a:cubicBezTo>
                  <a:cubicBezTo>
                    <a:pt x="30228" y="8545"/>
                    <a:pt x="33085" y="5696"/>
                    <a:pt x="34990" y="3798"/>
                  </a:cubicBezTo>
                  <a:cubicBezTo>
                    <a:pt x="35943" y="2848"/>
                    <a:pt x="36895" y="1899"/>
                    <a:pt x="37848" y="0"/>
                  </a:cubicBezTo>
                  <a:cubicBezTo>
                    <a:pt x="36895" y="0"/>
                    <a:pt x="35943" y="949"/>
                    <a:pt x="35943" y="949"/>
                  </a:cubicBezTo>
                  <a:cubicBezTo>
                    <a:pt x="30228" y="9494"/>
                    <a:pt x="24513" y="18039"/>
                    <a:pt x="20703" y="27533"/>
                  </a:cubicBezTo>
                  <a:cubicBezTo>
                    <a:pt x="18798" y="31331"/>
                    <a:pt x="14988" y="37027"/>
                    <a:pt x="13083" y="42724"/>
                  </a:cubicBezTo>
                  <a:cubicBezTo>
                    <a:pt x="11178" y="45572"/>
                    <a:pt x="9273" y="49370"/>
                    <a:pt x="7368" y="55066"/>
                  </a:cubicBezTo>
                  <a:cubicBezTo>
                    <a:pt x="700" y="68358"/>
                    <a:pt x="-1205" y="84498"/>
                    <a:pt x="700" y="104436"/>
                  </a:cubicBezTo>
                  <a:cubicBezTo>
                    <a:pt x="7368" y="162350"/>
                    <a:pt x="60708" y="210771"/>
                    <a:pt x="99760" y="248747"/>
                  </a:cubicBezTo>
                  <a:cubicBezTo>
                    <a:pt x="151195" y="299066"/>
                    <a:pt x="214060" y="338942"/>
                    <a:pt x="285498" y="354133"/>
                  </a:cubicBezTo>
                  <a:cubicBezTo>
                    <a:pt x="327408" y="363627"/>
                    <a:pt x="395035" y="356032"/>
                    <a:pt x="419800" y="314257"/>
                  </a:cubicBezTo>
                  <a:cubicBezTo>
                    <a:pt x="423610" y="309510"/>
                    <a:pt x="427420" y="304763"/>
                    <a:pt x="429325" y="300965"/>
                  </a:cubicBezTo>
                  <a:cubicBezTo>
                    <a:pt x="437898" y="289572"/>
                    <a:pt x="445518" y="275331"/>
                    <a:pt x="449328" y="261090"/>
                  </a:cubicBezTo>
                  <a:cubicBezTo>
                    <a:pt x="449328" y="262989"/>
                    <a:pt x="448375" y="263938"/>
                    <a:pt x="448375" y="265837"/>
                  </a:cubicBezTo>
                  <a:close/>
                  <a:moveTo>
                    <a:pt x="3558" y="76903"/>
                  </a:moveTo>
                  <a:cubicBezTo>
                    <a:pt x="3558" y="72156"/>
                    <a:pt x="7368" y="69307"/>
                    <a:pt x="10225" y="65510"/>
                  </a:cubicBezTo>
                  <a:cubicBezTo>
                    <a:pt x="12130" y="62662"/>
                    <a:pt x="14035" y="59813"/>
                    <a:pt x="17845" y="58864"/>
                  </a:cubicBezTo>
                  <a:cubicBezTo>
                    <a:pt x="21655" y="57914"/>
                    <a:pt x="23560" y="58864"/>
                    <a:pt x="23560" y="63611"/>
                  </a:cubicBezTo>
                  <a:cubicBezTo>
                    <a:pt x="23560" y="68358"/>
                    <a:pt x="21655" y="71206"/>
                    <a:pt x="18798" y="75004"/>
                  </a:cubicBezTo>
                  <a:cubicBezTo>
                    <a:pt x="15940" y="78802"/>
                    <a:pt x="14035" y="82599"/>
                    <a:pt x="9273" y="83549"/>
                  </a:cubicBezTo>
                  <a:cubicBezTo>
                    <a:pt x="4510" y="84498"/>
                    <a:pt x="2605" y="81650"/>
                    <a:pt x="3558" y="76903"/>
                  </a:cubicBezTo>
                  <a:close/>
                  <a:moveTo>
                    <a:pt x="7368" y="113930"/>
                  </a:moveTo>
                  <a:cubicBezTo>
                    <a:pt x="7368" y="106335"/>
                    <a:pt x="14988" y="97790"/>
                    <a:pt x="21655" y="93992"/>
                  </a:cubicBezTo>
                  <a:cubicBezTo>
                    <a:pt x="27370" y="91144"/>
                    <a:pt x="33085" y="95891"/>
                    <a:pt x="31180" y="102537"/>
                  </a:cubicBezTo>
                  <a:cubicBezTo>
                    <a:pt x="29275" y="108234"/>
                    <a:pt x="22608" y="117728"/>
                    <a:pt x="15940" y="119627"/>
                  </a:cubicBezTo>
                  <a:cubicBezTo>
                    <a:pt x="13083" y="121525"/>
                    <a:pt x="7368" y="118677"/>
                    <a:pt x="7368" y="113930"/>
                  </a:cubicBezTo>
                  <a:close/>
                  <a:moveTo>
                    <a:pt x="32133" y="153806"/>
                  </a:moveTo>
                  <a:cubicBezTo>
                    <a:pt x="25465" y="157603"/>
                    <a:pt x="19750" y="150957"/>
                    <a:pt x="21655" y="144311"/>
                  </a:cubicBezTo>
                  <a:cubicBezTo>
                    <a:pt x="23560" y="140514"/>
                    <a:pt x="26418" y="136716"/>
                    <a:pt x="29275" y="132918"/>
                  </a:cubicBezTo>
                  <a:cubicBezTo>
                    <a:pt x="32133" y="129121"/>
                    <a:pt x="34990" y="125323"/>
                    <a:pt x="39753" y="124374"/>
                  </a:cubicBezTo>
                  <a:cubicBezTo>
                    <a:pt x="44515" y="123424"/>
                    <a:pt x="48325" y="126273"/>
                    <a:pt x="47373" y="131969"/>
                  </a:cubicBezTo>
                  <a:cubicBezTo>
                    <a:pt x="46420" y="136716"/>
                    <a:pt x="43563" y="139564"/>
                    <a:pt x="40705" y="143362"/>
                  </a:cubicBezTo>
                  <a:cubicBezTo>
                    <a:pt x="38800" y="147160"/>
                    <a:pt x="35943" y="150957"/>
                    <a:pt x="32133" y="153806"/>
                  </a:cubicBezTo>
                  <a:close/>
                  <a:moveTo>
                    <a:pt x="43563" y="172794"/>
                  </a:moveTo>
                  <a:cubicBezTo>
                    <a:pt x="48325" y="166148"/>
                    <a:pt x="53088" y="160452"/>
                    <a:pt x="58803" y="155704"/>
                  </a:cubicBezTo>
                  <a:cubicBezTo>
                    <a:pt x="63565" y="150957"/>
                    <a:pt x="72138" y="158553"/>
                    <a:pt x="68328" y="164249"/>
                  </a:cubicBezTo>
                  <a:cubicBezTo>
                    <a:pt x="64518" y="170895"/>
                    <a:pt x="59755" y="177541"/>
                    <a:pt x="54040" y="182288"/>
                  </a:cubicBezTo>
                  <a:cubicBezTo>
                    <a:pt x="48325" y="188934"/>
                    <a:pt x="37848" y="180389"/>
                    <a:pt x="43563" y="172794"/>
                  </a:cubicBezTo>
                  <a:close/>
                  <a:moveTo>
                    <a:pt x="95950" y="191782"/>
                  </a:moveTo>
                  <a:cubicBezTo>
                    <a:pt x="94998" y="196529"/>
                    <a:pt x="91188" y="201277"/>
                    <a:pt x="89283" y="206024"/>
                  </a:cubicBezTo>
                  <a:cubicBezTo>
                    <a:pt x="86425" y="210771"/>
                    <a:pt x="84520" y="214568"/>
                    <a:pt x="78805" y="216467"/>
                  </a:cubicBezTo>
                  <a:cubicBezTo>
                    <a:pt x="74043" y="217417"/>
                    <a:pt x="69280" y="214568"/>
                    <a:pt x="69280" y="209821"/>
                  </a:cubicBezTo>
                  <a:cubicBezTo>
                    <a:pt x="69280" y="204125"/>
                    <a:pt x="73090" y="200327"/>
                    <a:pt x="75948" y="195580"/>
                  </a:cubicBezTo>
                  <a:cubicBezTo>
                    <a:pt x="79758" y="190833"/>
                    <a:pt x="82615" y="187035"/>
                    <a:pt x="87378" y="185136"/>
                  </a:cubicBezTo>
                  <a:cubicBezTo>
                    <a:pt x="92140" y="182288"/>
                    <a:pt x="96903" y="187035"/>
                    <a:pt x="95950" y="191782"/>
                  </a:cubicBezTo>
                  <a:close/>
                  <a:moveTo>
                    <a:pt x="123573" y="217417"/>
                  </a:moveTo>
                  <a:cubicBezTo>
                    <a:pt x="122620" y="222164"/>
                    <a:pt x="119763" y="225961"/>
                    <a:pt x="116905" y="229759"/>
                  </a:cubicBezTo>
                  <a:cubicBezTo>
                    <a:pt x="114048" y="233557"/>
                    <a:pt x="112143" y="238304"/>
                    <a:pt x="107380" y="241152"/>
                  </a:cubicBezTo>
                  <a:cubicBezTo>
                    <a:pt x="101665" y="244000"/>
                    <a:pt x="95950" y="240203"/>
                    <a:pt x="96903" y="233557"/>
                  </a:cubicBezTo>
                  <a:cubicBezTo>
                    <a:pt x="97855" y="228810"/>
                    <a:pt x="100713" y="225012"/>
                    <a:pt x="104523" y="221214"/>
                  </a:cubicBezTo>
                  <a:cubicBezTo>
                    <a:pt x="107380" y="217417"/>
                    <a:pt x="110238" y="213619"/>
                    <a:pt x="114048" y="211720"/>
                  </a:cubicBezTo>
                  <a:cubicBezTo>
                    <a:pt x="117858" y="207922"/>
                    <a:pt x="124525" y="212670"/>
                    <a:pt x="123573" y="217417"/>
                  </a:cubicBezTo>
                  <a:close/>
                  <a:moveTo>
                    <a:pt x="154053" y="246849"/>
                  </a:moveTo>
                  <a:cubicBezTo>
                    <a:pt x="150243" y="255393"/>
                    <a:pt x="143575" y="268685"/>
                    <a:pt x="133098" y="269635"/>
                  </a:cubicBezTo>
                  <a:cubicBezTo>
                    <a:pt x="128335" y="270584"/>
                    <a:pt x="124525" y="264887"/>
                    <a:pt x="125478" y="261090"/>
                  </a:cubicBezTo>
                  <a:cubicBezTo>
                    <a:pt x="126430" y="256343"/>
                    <a:pt x="131193" y="252545"/>
                    <a:pt x="134050" y="248747"/>
                  </a:cubicBezTo>
                  <a:cubicBezTo>
                    <a:pt x="136908" y="244950"/>
                    <a:pt x="140718" y="241152"/>
                    <a:pt x="144528" y="238304"/>
                  </a:cubicBezTo>
                  <a:cubicBezTo>
                    <a:pt x="150243" y="234506"/>
                    <a:pt x="156910" y="241152"/>
                    <a:pt x="154053" y="246849"/>
                  </a:cubicBezTo>
                  <a:close/>
                  <a:moveTo>
                    <a:pt x="184533" y="269635"/>
                  </a:moveTo>
                  <a:cubicBezTo>
                    <a:pt x="181675" y="277230"/>
                    <a:pt x="175960" y="286724"/>
                    <a:pt x="169293" y="291471"/>
                  </a:cubicBezTo>
                  <a:cubicBezTo>
                    <a:pt x="164530" y="295269"/>
                    <a:pt x="156910" y="289572"/>
                    <a:pt x="158815" y="283876"/>
                  </a:cubicBezTo>
                  <a:cubicBezTo>
                    <a:pt x="161673" y="275331"/>
                    <a:pt x="169293" y="266786"/>
                    <a:pt x="175960" y="262039"/>
                  </a:cubicBezTo>
                  <a:cubicBezTo>
                    <a:pt x="180723" y="258242"/>
                    <a:pt x="186438" y="264887"/>
                    <a:pt x="184533" y="269635"/>
                  </a:cubicBezTo>
                  <a:close/>
                  <a:moveTo>
                    <a:pt x="203583" y="313308"/>
                  </a:moveTo>
                  <a:cubicBezTo>
                    <a:pt x="197868" y="317105"/>
                    <a:pt x="192153" y="311409"/>
                    <a:pt x="193105" y="305712"/>
                  </a:cubicBezTo>
                  <a:cubicBezTo>
                    <a:pt x="194058" y="300965"/>
                    <a:pt x="196915" y="298117"/>
                    <a:pt x="198820" y="294319"/>
                  </a:cubicBezTo>
                  <a:cubicBezTo>
                    <a:pt x="200725" y="291471"/>
                    <a:pt x="203583" y="285775"/>
                    <a:pt x="206440" y="283876"/>
                  </a:cubicBezTo>
                  <a:cubicBezTo>
                    <a:pt x="210250" y="280078"/>
                    <a:pt x="215965" y="281977"/>
                    <a:pt x="216918" y="287674"/>
                  </a:cubicBezTo>
                  <a:cubicBezTo>
                    <a:pt x="217870" y="294319"/>
                    <a:pt x="210250" y="308561"/>
                    <a:pt x="203583" y="313308"/>
                  </a:cubicBezTo>
                  <a:close/>
                  <a:moveTo>
                    <a:pt x="250255" y="318055"/>
                  </a:moveTo>
                  <a:cubicBezTo>
                    <a:pt x="248350" y="321853"/>
                    <a:pt x="247398" y="327549"/>
                    <a:pt x="243588" y="330397"/>
                  </a:cubicBezTo>
                  <a:cubicBezTo>
                    <a:pt x="238825" y="334195"/>
                    <a:pt x="232158" y="332296"/>
                    <a:pt x="231205" y="325650"/>
                  </a:cubicBezTo>
                  <a:cubicBezTo>
                    <a:pt x="230253" y="319954"/>
                    <a:pt x="234063" y="313308"/>
                    <a:pt x="236920" y="308561"/>
                  </a:cubicBezTo>
                  <a:cubicBezTo>
                    <a:pt x="239778" y="303814"/>
                    <a:pt x="241683" y="300016"/>
                    <a:pt x="246445" y="297168"/>
                  </a:cubicBezTo>
                  <a:cubicBezTo>
                    <a:pt x="250255" y="295269"/>
                    <a:pt x="254065" y="299066"/>
                    <a:pt x="255018" y="302864"/>
                  </a:cubicBezTo>
                  <a:cubicBezTo>
                    <a:pt x="255970" y="308561"/>
                    <a:pt x="252160" y="313308"/>
                    <a:pt x="250255" y="318055"/>
                  </a:cubicBezTo>
                  <a:close/>
                  <a:moveTo>
                    <a:pt x="278830" y="345588"/>
                  </a:moveTo>
                  <a:cubicBezTo>
                    <a:pt x="275020" y="347487"/>
                    <a:pt x="271210" y="344639"/>
                    <a:pt x="269305" y="340841"/>
                  </a:cubicBezTo>
                  <a:cubicBezTo>
                    <a:pt x="267400" y="336094"/>
                    <a:pt x="269305" y="331347"/>
                    <a:pt x="271210" y="326600"/>
                  </a:cubicBezTo>
                  <a:cubicBezTo>
                    <a:pt x="273115" y="321853"/>
                    <a:pt x="275020" y="318055"/>
                    <a:pt x="277878" y="314257"/>
                  </a:cubicBezTo>
                  <a:cubicBezTo>
                    <a:pt x="281688" y="309510"/>
                    <a:pt x="288355" y="313308"/>
                    <a:pt x="289308" y="318055"/>
                  </a:cubicBezTo>
                  <a:cubicBezTo>
                    <a:pt x="291213" y="327549"/>
                    <a:pt x="288355" y="342740"/>
                    <a:pt x="278830" y="345588"/>
                  </a:cubicBezTo>
                  <a:close/>
                  <a:moveTo>
                    <a:pt x="331218" y="336094"/>
                  </a:moveTo>
                  <a:cubicBezTo>
                    <a:pt x="329313" y="340841"/>
                    <a:pt x="328360" y="345588"/>
                    <a:pt x="324550" y="349386"/>
                  </a:cubicBezTo>
                  <a:cubicBezTo>
                    <a:pt x="319788" y="354133"/>
                    <a:pt x="313120" y="351284"/>
                    <a:pt x="311215" y="344639"/>
                  </a:cubicBezTo>
                  <a:cubicBezTo>
                    <a:pt x="310263" y="339891"/>
                    <a:pt x="313120" y="335144"/>
                    <a:pt x="315025" y="330397"/>
                  </a:cubicBezTo>
                  <a:cubicBezTo>
                    <a:pt x="316930" y="326600"/>
                    <a:pt x="318835" y="321853"/>
                    <a:pt x="322645" y="319004"/>
                  </a:cubicBezTo>
                  <a:cubicBezTo>
                    <a:pt x="326455" y="317105"/>
                    <a:pt x="330265" y="318055"/>
                    <a:pt x="332170" y="321853"/>
                  </a:cubicBezTo>
                  <a:cubicBezTo>
                    <a:pt x="335028" y="327549"/>
                    <a:pt x="333123" y="331347"/>
                    <a:pt x="331218" y="336094"/>
                  </a:cubicBezTo>
                  <a:close/>
                  <a:moveTo>
                    <a:pt x="369318" y="336094"/>
                  </a:moveTo>
                  <a:cubicBezTo>
                    <a:pt x="367413" y="340841"/>
                    <a:pt x="367413" y="345588"/>
                    <a:pt x="362650" y="348436"/>
                  </a:cubicBezTo>
                  <a:cubicBezTo>
                    <a:pt x="357888" y="351284"/>
                    <a:pt x="351220" y="349386"/>
                    <a:pt x="351220" y="344639"/>
                  </a:cubicBezTo>
                  <a:cubicBezTo>
                    <a:pt x="351220" y="336094"/>
                    <a:pt x="355983" y="325650"/>
                    <a:pt x="360745" y="319004"/>
                  </a:cubicBezTo>
                  <a:cubicBezTo>
                    <a:pt x="364555" y="314257"/>
                    <a:pt x="371223" y="317105"/>
                    <a:pt x="372175" y="322802"/>
                  </a:cubicBezTo>
                  <a:cubicBezTo>
                    <a:pt x="371223" y="327549"/>
                    <a:pt x="370270" y="331347"/>
                    <a:pt x="369318" y="336094"/>
                  </a:cubicBezTo>
                  <a:close/>
                  <a:moveTo>
                    <a:pt x="409323" y="313308"/>
                  </a:moveTo>
                  <a:cubicBezTo>
                    <a:pt x="406465" y="320903"/>
                    <a:pt x="406465" y="328498"/>
                    <a:pt x="399798" y="333246"/>
                  </a:cubicBezTo>
                  <a:cubicBezTo>
                    <a:pt x="395035" y="336094"/>
                    <a:pt x="391225" y="336094"/>
                    <a:pt x="391225" y="331347"/>
                  </a:cubicBezTo>
                  <a:cubicBezTo>
                    <a:pt x="391225" y="323751"/>
                    <a:pt x="395035" y="316156"/>
                    <a:pt x="397893" y="310460"/>
                  </a:cubicBezTo>
                  <a:cubicBezTo>
                    <a:pt x="401703" y="303814"/>
                    <a:pt x="412180" y="305712"/>
                    <a:pt x="409323" y="31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1A49101-57CF-DDCC-EF5B-A8100E8806DE}"/>
                </a:ext>
              </a:extLst>
            </p:cNvPr>
            <p:cNvSpPr/>
            <p:nvPr/>
          </p:nvSpPr>
          <p:spPr>
            <a:xfrm>
              <a:off x="892617" y="1746154"/>
              <a:ext cx="398593" cy="314528"/>
            </a:xfrm>
            <a:custGeom>
              <a:avLst/>
              <a:gdLst>
                <a:gd name="connsiteX0" fmla="*/ 121117 w 398593"/>
                <a:gd name="connsiteY0" fmla="*/ 232808 h 314528"/>
                <a:gd name="connsiteX1" fmla="*/ 390675 w 398593"/>
                <a:gd name="connsiteY1" fmla="*/ 276481 h 314528"/>
                <a:gd name="connsiteX2" fmla="*/ 391627 w 398593"/>
                <a:gd name="connsiteY2" fmla="*/ 269835 h 314528"/>
                <a:gd name="connsiteX3" fmla="*/ 397342 w 398593"/>
                <a:gd name="connsiteY3" fmla="*/ 252746 h 314528"/>
                <a:gd name="connsiteX4" fmla="*/ 395437 w 398593"/>
                <a:gd name="connsiteY4" fmla="*/ 214769 h 314528"/>
                <a:gd name="connsiteX5" fmla="*/ 243037 w 398593"/>
                <a:gd name="connsiteY5" fmla="*/ 53368 h 314528"/>
                <a:gd name="connsiteX6" fmla="*/ 60157 w 398593"/>
                <a:gd name="connsiteY6" fmla="*/ 1150 h 314528"/>
                <a:gd name="connsiteX7" fmla="*/ 16342 w 398593"/>
                <a:gd name="connsiteY7" fmla="*/ 22987 h 314528"/>
                <a:gd name="connsiteX8" fmla="*/ 2055 w 398593"/>
                <a:gd name="connsiteY8" fmla="*/ 82800 h 314528"/>
                <a:gd name="connsiteX9" fmla="*/ 121117 w 398593"/>
                <a:gd name="connsiteY9" fmla="*/ 232808 h 314528"/>
                <a:gd name="connsiteX10" fmla="*/ 45870 w 398593"/>
                <a:gd name="connsiteY10" fmla="*/ 32481 h 314528"/>
                <a:gd name="connsiteX11" fmla="*/ 76350 w 398593"/>
                <a:gd name="connsiteY11" fmla="*/ 22037 h 314528"/>
                <a:gd name="connsiteX12" fmla="*/ 319237 w 398593"/>
                <a:gd name="connsiteY12" fmla="*/ 135018 h 314528"/>
                <a:gd name="connsiteX13" fmla="*/ 381150 w 398593"/>
                <a:gd name="connsiteY13" fmla="*/ 238504 h 314528"/>
                <a:gd name="connsiteX14" fmla="*/ 339240 w 398593"/>
                <a:gd name="connsiteY14" fmla="*/ 288823 h 314528"/>
                <a:gd name="connsiteX15" fmla="*/ 188745 w 398593"/>
                <a:gd name="connsiteY15" fmla="*/ 258442 h 314528"/>
                <a:gd name="connsiteX16" fmla="*/ 163027 w 398593"/>
                <a:gd name="connsiteY16" fmla="*/ 243251 h 314528"/>
                <a:gd name="connsiteX17" fmla="*/ 100162 w 398593"/>
                <a:gd name="connsiteY17" fmla="*/ 190084 h 314528"/>
                <a:gd name="connsiteX18" fmla="*/ 45870 w 398593"/>
                <a:gd name="connsiteY18" fmla="*/ 134068 h 314528"/>
                <a:gd name="connsiteX19" fmla="*/ 45870 w 398593"/>
                <a:gd name="connsiteY19" fmla="*/ 32481 h 3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593" h="314528">
                  <a:moveTo>
                    <a:pt x="121117" y="232808"/>
                  </a:moveTo>
                  <a:cubicBezTo>
                    <a:pt x="190650" y="291672"/>
                    <a:pt x="315427" y="358131"/>
                    <a:pt x="390675" y="276481"/>
                  </a:cubicBezTo>
                  <a:cubicBezTo>
                    <a:pt x="392580" y="274582"/>
                    <a:pt x="392580" y="271734"/>
                    <a:pt x="391627" y="269835"/>
                  </a:cubicBezTo>
                  <a:cubicBezTo>
                    <a:pt x="394485" y="265088"/>
                    <a:pt x="396390" y="259391"/>
                    <a:pt x="397342" y="252746"/>
                  </a:cubicBezTo>
                  <a:cubicBezTo>
                    <a:pt x="399247" y="242302"/>
                    <a:pt x="399247" y="229010"/>
                    <a:pt x="395437" y="214769"/>
                  </a:cubicBezTo>
                  <a:cubicBezTo>
                    <a:pt x="381150" y="145461"/>
                    <a:pt x="297330" y="89446"/>
                    <a:pt x="243037" y="53368"/>
                  </a:cubicBezTo>
                  <a:cubicBezTo>
                    <a:pt x="189697" y="17290"/>
                    <a:pt x="123975" y="-5496"/>
                    <a:pt x="60157" y="1150"/>
                  </a:cubicBezTo>
                  <a:cubicBezTo>
                    <a:pt x="42060" y="3049"/>
                    <a:pt x="26820" y="11594"/>
                    <a:pt x="16342" y="22987"/>
                  </a:cubicBezTo>
                  <a:cubicBezTo>
                    <a:pt x="3007" y="38177"/>
                    <a:pt x="-3660" y="60014"/>
                    <a:pt x="2055" y="82800"/>
                  </a:cubicBezTo>
                  <a:cubicBezTo>
                    <a:pt x="16342" y="146411"/>
                    <a:pt x="74445" y="192932"/>
                    <a:pt x="121117" y="232808"/>
                  </a:cubicBezTo>
                  <a:close/>
                  <a:moveTo>
                    <a:pt x="45870" y="32481"/>
                  </a:moveTo>
                  <a:cubicBezTo>
                    <a:pt x="53490" y="26784"/>
                    <a:pt x="63967" y="22987"/>
                    <a:pt x="76350" y="22037"/>
                  </a:cubicBezTo>
                  <a:cubicBezTo>
                    <a:pt x="164932" y="13492"/>
                    <a:pt x="256372" y="79952"/>
                    <a:pt x="319237" y="135018"/>
                  </a:cubicBezTo>
                  <a:cubicBezTo>
                    <a:pt x="346860" y="158753"/>
                    <a:pt x="381150" y="202426"/>
                    <a:pt x="381150" y="238504"/>
                  </a:cubicBezTo>
                  <a:cubicBezTo>
                    <a:pt x="381150" y="259391"/>
                    <a:pt x="369720" y="277430"/>
                    <a:pt x="339240" y="288823"/>
                  </a:cubicBezTo>
                  <a:cubicBezTo>
                    <a:pt x="283995" y="307812"/>
                    <a:pt x="234465" y="288823"/>
                    <a:pt x="188745" y="258442"/>
                  </a:cubicBezTo>
                  <a:cubicBezTo>
                    <a:pt x="186840" y="257493"/>
                    <a:pt x="167790" y="246100"/>
                    <a:pt x="163027" y="243251"/>
                  </a:cubicBezTo>
                  <a:cubicBezTo>
                    <a:pt x="140167" y="228061"/>
                    <a:pt x="120165" y="210022"/>
                    <a:pt x="100162" y="190084"/>
                  </a:cubicBezTo>
                  <a:cubicBezTo>
                    <a:pt x="82065" y="171096"/>
                    <a:pt x="62062" y="154006"/>
                    <a:pt x="45870" y="134068"/>
                  </a:cubicBezTo>
                  <a:cubicBezTo>
                    <a:pt x="19200" y="101788"/>
                    <a:pt x="15390" y="54317"/>
                    <a:pt x="45870" y="32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35">
            <a:extLst>
              <a:ext uri="{FF2B5EF4-FFF2-40B4-BE49-F238E27FC236}">
                <a16:creationId xmlns:a16="http://schemas.microsoft.com/office/drawing/2014/main" id="{1B0DEBBD-11DF-D495-8E8C-BDB005D23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709434">
            <a:off x="528552" y="1618696"/>
            <a:ext cx="670871" cy="471181"/>
            <a:chOff x="1280434" y="1536154"/>
            <a:chExt cx="481130" cy="337918"/>
          </a:xfrm>
          <a:solidFill>
            <a:schemeClr val="accent4"/>
          </a:solidFill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16175A5-3DB5-DB07-2268-F52D6FE0BEED}"/>
                </a:ext>
              </a:extLst>
            </p:cNvPr>
            <p:cNvSpPr/>
            <p:nvPr/>
          </p:nvSpPr>
          <p:spPr>
            <a:xfrm>
              <a:off x="1280434" y="1571661"/>
              <a:ext cx="481130" cy="302411"/>
            </a:xfrm>
            <a:custGeom>
              <a:avLst/>
              <a:gdLst>
                <a:gd name="connsiteX0" fmla="*/ 474345 w 481130"/>
                <a:gd name="connsiteY0" fmla="*/ 55066 h 302411"/>
                <a:gd name="connsiteX1" fmla="*/ 468630 w 481130"/>
                <a:gd name="connsiteY1" fmla="*/ 38926 h 302411"/>
                <a:gd name="connsiteX2" fmla="*/ 445770 w 481130"/>
                <a:gd name="connsiteY2" fmla="*/ 0 h 302411"/>
                <a:gd name="connsiteX3" fmla="*/ 448628 w 481130"/>
                <a:gd name="connsiteY3" fmla="*/ 4747 h 302411"/>
                <a:gd name="connsiteX4" fmla="*/ 409575 w 481130"/>
                <a:gd name="connsiteY4" fmla="*/ 143362 h 302411"/>
                <a:gd name="connsiteX5" fmla="*/ 219075 w 481130"/>
                <a:gd name="connsiteY5" fmla="*/ 239253 h 302411"/>
                <a:gd name="connsiteX6" fmla="*/ 43815 w 481130"/>
                <a:gd name="connsiteY6" fmla="*/ 242101 h 302411"/>
                <a:gd name="connsiteX7" fmla="*/ 7620 w 481130"/>
                <a:gd name="connsiteY7" fmla="*/ 215518 h 302411"/>
                <a:gd name="connsiteX8" fmla="*/ 952 w 481130"/>
                <a:gd name="connsiteY8" fmla="*/ 204125 h 302411"/>
                <a:gd name="connsiteX9" fmla="*/ 0 w 481130"/>
                <a:gd name="connsiteY9" fmla="*/ 199378 h 302411"/>
                <a:gd name="connsiteX10" fmla="*/ 0 w 481130"/>
                <a:gd name="connsiteY10" fmla="*/ 201277 h 302411"/>
                <a:gd name="connsiteX11" fmla="*/ 13335 w 481130"/>
                <a:gd name="connsiteY11" fmla="*/ 228810 h 302411"/>
                <a:gd name="connsiteX12" fmla="*/ 21908 w 481130"/>
                <a:gd name="connsiteY12" fmla="*/ 243051 h 302411"/>
                <a:gd name="connsiteX13" fmla="*/ 29527 w 481130"/>
                <a:gd name="connsiteY13" fmla="*/ 255393 h 302411"/>
                <a:gd name="connsiteX14" fmla="*/ 66675 w 481130"/>
                <a:gd name="connsiteY14" fmla="*/ 288623 h 302411"/>
                <a:gd name="connsiteX15" fmla="*/ 241935 w 481130"/>
                <a:gd name="connsiteY15" fmla="*/ 285775 h 302411"/>
                <a:gd name="connsiteX16" fmla="*/ 432435 w 481130"/>
                <a:gd name="connsiteY16" fmla="*/ 189883 h 302411"/>
                <a:gd name="connsiteX17" fmla="*/ 474345 w 481130"/>
                <a:gd name="connsiteY17" fmla="*/ 55066 h 302411"/>
                <a:gd name="connsiteX18" fmla="*/ 54293 w 481130"/>
                <a:gd name="connsiteY18" fmla="*/ 268685 h 302411"/>
                <a:gd name="connsiteX19" fmla="*/ 45720 w 481130"/>
                <a:gd name="connsiteY19" fmla="*/ 270584 h 302411"/>
                <a:gd name="connsiteX20" fmla="*/ 40005 w 481130"/>
                <a:gd name="connsiteY20" fmla="*/ 259191 h 302411"/>
                <a:gd name="connsiteX21" fmla="*/ 39052 w 481130"/>
                <a:gd name="connsiteY21" fmla="*/ 248747 h 302411"/>
                <a:gd name="connsiteX22" fmla="*/ 45720 w 481130"/>
                <a:gd name="connsiteY22" fmla="*/ 245899 h 302411"/>
                <a:gd name="connsiteX23" fmla="*/ 52388 w 481130"/>
                <a:gd name="connsiteY23" fmla="*/ 256343 h 302411"/>
                <a:gd name="connsiteX24" fmla="*/ 54293 w 481130"/>
                <a:gd name="connsiteY24" fmla="*/ 268685 h 302411"/>
                <a:gd name="connsiteX25" fmla="*/ 89535 w 481130"/>
                <a:gd name="connsiteY25" fmla="*/ 282926 h 302411"/>
                <a:gd name="connsiteX26" fmla="*/ 80010 w 481130"/>
                <a:gd name="connsiteY26" fmla="*/ 286724 h 302411"/>
                <a:gd name="connsiteX27" fmla="*/ 71438 w 481130"/>
                <a:gd name="connsiteY27" fmla="*/ 263938 h 302411"/>
                <a:gd name="connsiteX28" fmla="*/ 82868 w 481130"/>
                <a:gd name="connsiteY28" fmla="*/ 261090 h 302411"/>
                <a:gd name="connsiteX29" fmla="*/ 89535 w 481130"/>
                <a:gd name="connsiteY29" fmla="*/ 282926 h 302411"/>
                <a:gd name="connsiteX30" fmla="*/ 112395 w 481130"/>
                <a:gd name="connsiteY30" fmla="*/ 291471 h 302411"/>
                <a:gd name="connsiteX31" fmla="*/ 107633 w 481130"/>
                <a:gd name="connsiteY31" fmla="*/ 279129 h 302411"/>
                <a:gd name="connsiteX32" fmla="*/ 105727 w 481130"/>
                <a:gd name="connsiteY32" fmla="*/ 265837 h 302411"/>
                <a:gd name="connsiteX33" fmla="*/ 116205 w 481130"/>
                <a:gd name="connsiteY33" fmla="*/ 262989 h 302411"/>
                <a:gd name="connsiteX34" fmla="*/ 121920 w 481130"/>
                <a:gd name="connsiteY34" fmla="*/ 274382 h 302411"/>
                <a:gd name="connsiteX35" fmla="*/ 125730 w 481130"/>
                <a:gd name="connsiteY35" fmla="*/ 287674 h 302411"/>
                <a:gd name="connsiteX36" fmla="*/ 112395 w 481130"/>
                <a:gd name="connsiteY36" fmla="*/ 291471 h 302411"/>
                <a:gd name="connsiteX37" fmla="*/ 147638 w 481130"/>
                <a:gd name="connsiteY37" fmla="*/ 288623 h 302411"/>
                <a:gd name="connsiteX38" fmla="*/ 141923 w 481130"/>
                <a:gd name="connsiteY38" fmla="*/ 266786 h 302411"/>
                <a:gd name="connsiteX39" fmla="*/ 154305 w 481130"/>
                <a:gd name="connsiteY39" fmla="*/ 262989 h 302411"/>
                <a:gd name="connsiteX40" fmla="*/ 161925 w 481130"/>
                <a:gd name="connsiteY40" fmla="*/ 284825 h 302411"/>
                <a:gd name="connsiteX41" fmla="*/ 147638 w 481130"/>
                <a:gd name="connsiteY41" fmla="*/ 288623 h 302411"/>
                <a:gd name="connsiteX42" fmla="*/ 202883 w 481130"/>
                <a:gd name="connsiteY42" fmla="*/ 283876 h 302411"/>
                <a:gd name="connsiteX43" fmla="*/ 192405 w 481130"/>
                <a:gd name="connsiteY43" fmla="*/ 288623 h 302411"/>
                <a:gd name="connsiteX44" fmla="*/ 183833 w 481130"/>
                <a:gd name="connsiteY44" fmla="*/ 274382 h 302411"/>
                <a:gd name="connsiteX45" fmla="*/ 180975 w 481130"/>
                <a:gd name="connsiteY45" fmla="*/ 259191 h 302411"/>
                <a:gd name="connsiteX46" fmla="*/ 191452 w 481130"/>
                <a:gd name="connsiteY46" fmla="*/ 256343 h 302411"/>
                <a:gd name="connsiteX47" fmla="*/ 199073 w 481130"/>
                <a:gd name="connsiteY47" fmla="*/ 269635 h 302411"/>
                <a:gd name="connsiteX48" fmla="*/ 202883 w 481130"/>
                <a:gd name="connsiteY48" fmla="*/ 283876 h 302411"/>
                <a:gd name="connsiteX49" fmla="*/ 227648 w 481130"/>
                <a:gd name="connsiteY49" fmla="*/ 279129 h 302411"/>
                <a:gd name="connsiteX50" fmla="*/ 221933 w 481130"/>
                <a:gd name="connsiteY50" fmla="*/ 265837 h 302411"/>
                <a:gd name="connsiteX51" fmla="*/ 219075 w 481130"/>
                <a:gd name="connsiteY51" fmla="*/ 252545 h 302411"/>
                <a:gd name="connsiteX52" fmla="*/ 229552 w 481130"/>
                <a:gd name="connsiteY52" fmla="*/ 247798 h 302411"/>
                <a:gd name="connsiteX53" fmla="*/ 236220 w 481130"/>
                <a:gd name="connsiteY53" fmla="*/ 260140 h 302411"/>
                <a:gd name="connsiteX54" fmla="*/ 240030 w 481130"/>
                <a:gd name="connsiteY54" fmla="*/ 274382 h 302411"/>
                <a:gd name="connsiteX55" fmla="*/ 227648 w 481130"/>
                <a:gd name="connsiteY55" fmla="*/ 279129 h 302411"/>
                <a:gd name="connsiteX56" fmla="*/ 279083 w 481130"/>
                <a:gd name="connsiteY56" fmla="*/ 267736 h 302411"/>
                <a:gd name="connsiteX57" fmla="*/ 267653 w 481130"/>
                <a:gd name="connsiteY57" fmla="*/ 269635 h 302411"/>
                <a:gd name="connsiteX58" fmla="*/ 261938 w 481130"/>
                <a:gd name="connsiteY58" fmla="*/ 256343 h 302411"/>
                <a:gd name="connsiteX59" fmla="*/ 259080 w 481130"/>
                <a:gd name="connsiteY59" fmla="*/ 242101 h 302411"/>
                <a:gd name="connsiteX60" fmla="*/ 271463 w 481130"/>
                <a:gd name="connsiteY60" fmla="*/ 238304 h 302411"/>
                <a:gd name="connsiteX61" fmla="*/ 279083 w 481130"/>
                <a:gd name="connsiteY61" fmla="*/ 267736 h 302411"/>
                <a:gd name="connsiteX62" fmla="*/ 304800 w 481130"/>
                <a:gd name="connsiteY62" fmla="*/ 254444 h 302411"/>
                <a:gd name="connsiteX63" fmla="*/ 295275 w 481130"/>
                <a:gd name="connsiteY63" fmla="*/ 227860 h 302411"/>
                <a:gd name="connsiteX64" fmla="*/ 305753 w 481130"/>
                <a:gd name="connsiteY64" fmla="*/ 225012 h 302411"/>
                <a:gd name="connsiteX65" fmla="*/ 316230 w 481130"/>
                <a:gd name="connsiteY65" fmla="*/ 249697 h 302411"/>
                <a:gd name="connsiteX66" fmla="*/ 304800 w 481130"/>
                <a:gd name="connsiteY66" fmla="*/ 254444 h 302411"/>
                <a:gd name="connsiteX67" fmla="*/ 341948 w 481130"/>
                <a:gd name="connsiteY67" fmla="*/ 238304 h 302411"/>
                <a:gd name="connsiteX68" fmla="*/ 335280 w 481130"/>
                <a:gd name="connsiteY68" fmla="*/ 226911 h 302411"/>
                <a:gd name="connsiteX69" fmla="*/ 330518 w 481130"/>
                <a:gd name="connsiteY69" fmla="*/ 214568 h 302411"/>
                <a:gd name="connsiteX70" fmla="*/ 339090 w 481130"/>
                <a:gd name="connsiteY70" fmla="*/ 207922 h 302411"/>
                <a:gd name="connsiteX71" fmla="*/ 354330 w 481130"/>
                <a:gd name="connsiteY71" fmla="*/ 233557 h 302411"/>
                <a:gd name="connsiteX72" fmla="*/ 341948 w 481130"/>
                <a:gd name="connsiteY72" fmla="*/ 238304 h 302411"/>
                <a:gd name="connsiteX73" fmla="*/ 380048 w 481130"/>
                <a:gd name="connsiteY73" fmla="*/ 218366 h 302411"/>
                <a:gd name="connsiteX74" fmla="*/ 368618 w 481130"/>
                <a:gd name="connsiteY74" fmla="*/ 204125 h 302411"/>
                <a:gd name="connsiteX75" fmla="*/ 364808 w 481130"/>
                <a:gd name="connsiteY75" fmla="*/ 189883 h 302411"/>
                <a:gd name="connsiteX76" fmla="*/ 374333 w 481130"/>
                <a:gd name="connsiteY76" fmla="*/ 186086 h 302411"/>
                <a:gd name="connsiteX77" fmla="*/ 383858 w 481130"/>
                <a:gd name="connsiteY77" fmla="*/ 197479 h 302411"/>
                <a:gd name="connsiteX78" fmla="*/ 390525 w 481130"/>
                <a:gd name="connsiteY78" fmla="*/ 209821 h 302411"/>
                <a:gd name="connsiteX79" fmla="*/ 380048 w 481130"/>
                <a:gd name="connsiteY79" fmla="*/ 218366 h 302411"/>
                <a:gd name="connsiteX80" fmla="*/ 422910 w 481130"/>
                <a:gd name="connsiteY80" fmla="*/ 188934 h 302411"/>
                <a:gd name="connsiteX81" fmla="*/ 413385 w 481130"/>
                <a:gd name="connsiteY81" fmla="*/ 193681 h 302411"/>
                <a:gd name="connsiteX82" fmla="*/ 402908 w 481130"/>
                <a:gd name="connsiteY82" fmla="*/ 184187 h 302411"/>
                <a:gd name="connsiteX83" fmla="*/ 396240 w 481130"/>
                <a:gd name="connsiteY83" fmla="*/ 171845 h 302411"/>
                <a:gd name="connsiteX84" fmla="*/ 405765 w 481130"/>
                <a:gd name="connsiteY84" fmla="*/ 164249 h 302411"/>
                <a:gd name="connsiteX85" fmla="*/ 422910 w 481130"/>
                <a:gd name="connsiteY85" fmla="*/ 188934 h 302411"/>
                <a:gd name="connsiteX86" fmla="*/ 440055 w 481130"/>
                <a:gd name="connsiteY86" fmla="*/ 161401 h 302411"/>
                <a:gd name="connsiteX87" fmla="*/ 430530 w 481130"/>
                <a:gd name="connsiteY87" fmla="*/ 150008 h 302411"/>
                <a:gd name="connsiteX88" fmla="*/ 425768 w 481130"/>
                <a:gd name="connsiteY88" fmla="*/ 137666 h 302411"/>
                <a:gd name="connsiteX89" fmla="*/ 433388 w 481130"/>
                <a:gd name="connsiteY89" fmla="*/ 131969 h 302411"/>
                <a:gd name="connsiteX90" fmla="*/ 442913 w 481130"/>
                <a:gd name="connsiteY90" fmla="*/ 140514 h 302411"/>
                <a:gd name="connsiteX91" fmla="*/ 450533 w 481130"/>
                <a:gd name="connsiteY91" fmla="*/ 152856 h 302411"/>
                <a:gd name="connsiteX92" fmla="*/ 440055 w 481130"/>
                <a:gd name="connsiteY92" fmla="*/ 161401 h 302411"/>
                <a:gd name="connsiteX93" fmla="*/ 461010 w 481130"/>
                <a:gd name="connsiteY93" fmla="*/ 128171 h 302411"/>
                <a:gd name="connsiteX94" fmla="*/ 444818 w 481130"/>
                <a:gd name="connsiteY94" fmla="*/ 106335 h 302411"/>
                <a:gd name="connsiteX95" fmla="*/ 454343 w 481130"/>
                <a:gd name="connsiteY95" fmla="*/ 99689 h 302411"/>
                <a:gd name="connsiteX96" fmla="*/ 463868 w 481130"/>
                <a:gd name="connsiteY96" fmla="*/ 108234 h 302411"/>
                <a:gd name="connsiteX97" fmla="*/ 470535 w 481130"/>
                <a:gd name="connsiteY97" fmla="*/ 120576 h 302411"/>
                <a:gd name="connsiteX98" fmla="*/ 461010 w 481130"/>
                <a:gd name="connsiteY98" fmla="*/ 128171 h 302411"/>
                <a:gd name="connsiteX99" fmla="*/ 472440 w 481130"/>
                <a:gd name="connsiteY99" fmla="*/ 88296 h 302411"/>
                <a:gd name="connsiteX100" fmla="*/ 458153 w 481130"/>
                <a:gd name="connsiteY100" fmla="*/ 70257 h 302411"/>
                <a:gd name="connsiteX101" fmla="*/ 466725 w 481130"/>
                <a:gd name="connsiteY101" fmla="*/ 62662 h 302411"/>
                <a:gd name="connsiteX102" fmla="*/ 478155 w 481130"/>
                <a:gd name="connsiteY102" fmla="*/ 82599 h 302411"/>
                <a:gd name="connsiteX103" fmla="*/ 472440 w 481130"/>
                <a:gd name="connsiteY103" fmla="*/ 88296 h 30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81130" h="302411">
                  <a:moveTo>
                    <a:pt x="474345" y="55066"/>
                  </a:moveTo>
                  <a:cubicBezTo>
                    <a:pt x="472440" y="49370"/>
                    <a:pt x="470535" y="43673"/>
                    <a:pt x="468630" y="38926"/>
                  </a:cubicBezTo>
                  <a:cubicBezTo>
                    <a:pt x="463868" y="25634"/>
                    <a:pt x="456248" y="10444"/>
                    <a:pt x="445770" y="0"/>
                  </a:cubicBezTo>
                  <a:cubicBezTo>
                    <a:pt x="446723" y="949"/>
                    <a:pt x="447675" y="2848"/>
                    <a:pt x="448628" y="4747"/>
                  </a:cubicBezTo>
                  <a:cubicBezTo>
                    <a:pt x="474345" y="48420"/>
                    <a:pt x="441960" y="112031"/>
                    <a:pt x="409575" y="143362"/>
                  </a:cubicBezTo>
                  <a:cubicBezTo>
                    <a:pt x="357188" y="193681"/>
                    <a:pt x="288608" y="224063"/>
                    <a:pt x="219075" y="239253"/>
                  </a:cubicBezTo>
                  <a:cubicBezTo>
                    <a:pt x="165735" y="250646"/>
                    <a:pt x="95250" y="268685"/>
                    <a:pt x="43815" y="242101"/>
                  </a:cubicBezTo>
                  <a:cubicBezTo>
                    <a:pt x="25718" y="232607"/>
                    <a:pt x="16193" y="226911"/>
                    <a:pt x="7620" y="215518"/>
                  </a:cubicBezTo>
                  <a:cubicBezTo>
                    <a:pt x="2858" y="210771"/>
                    <a:pt x="1905" y="206973"/>
                    <a:pt x="952" y="204125"/>
                  </a:cubicBezTo>
                  <a:cubicBezTo>
                    <a:pt x="952" y="202226"/>
                    <a:pt x="0" y="201277"/>
                    <a:pt x="0" y="199378"/>
                  </a:cubicBezTo>
                  <a:cubicBezTo>
                    <a:pt x="0" y="200327"/>
                    <a:pt x="0" y="201277"/>
                    <a:pt x="0" y="201277"/>
                  </a:cubicBezTo>
                  <a:cubicBezTo>
                    <a:pt x="3810" y="210771"/>
                    <a:pt x="8573" y="220265"/>
                    <a:pt x="13335" y="228810"/>
                  </a:cubicBezTo>
                  <a:cubicBezTo>
                    <a:pt x="15240" y="232607"/>
                    <a:pt x="19050" y="238304"/>
                    <a:pt x="21908" y="243051"/>
                  </a:cubicBezTo>
                  <a:cubicBezTo>
                    <a:pt x="22860" y="245899"/>
                    <a:pt x="25718" y="249697"/>
                    <a:pt x="29527" y="255393"/>
                  </a:cubicBezTo>
                  <a:cubicBezTo>
                    <a:pt x="37148" y="267736"/>
                    <a:pt x="48577" y="279129"/>
                    <a:pt x="66675" y="288623"/>
                  </a:cubicBezTo>
                  <a:cubicBezTo>
                    <a:pt x="118110" y="315207"/>
                    <a:pt x="188595" y="297168"/>
                    <a:pt x="241935" y="285775"/>
                  </a:cubicBezTo>
                  <a:cubicBezTo>
                    <a:pt x="312420" y="270584"/>
                    <a:pt x="381000" y="240203"/>
                    <a:pt x="432435" y="189883"/>
                  </a:cubicBezTo>
                  <a:cubicBezTo>
                    <a:pt x="463868" y="159502"/>
                    <a:pt x="495300" y="98739"/>
                    <a:pt x="474345" y="55066"/>
                  </a:cubicBezTo>
                  <a:close/>
                  <a:moveTo>
                    <a:pt x="54293" y="268685"/>
                  </a:moveTo>
                  <a:cubicBezTo>
                    <a:pt x="52388" y="273432"/>
                    <a:pt x="49530" y="273432"/>
                    <a:pt x="45720" y="270584"/>
                  </a:cubicBezTo>
                  <a:cubicBezTo>
                    <a:pt x="41910" y="267736"/>
                    <a:pt x="40958" y="262989"/>
                    <a:pt x="40005" y="259191"/>
                  </a:cubicBezTo>
                  <a:cubicBezTo>
                    <a:pt x="39052" y="255393"/>
                    <a:pt x="37148" y="252545"/>
                    <a:pt x="39052" y="248747"/>
                  </a:cubicBezTo>
                  <a:cubicBezTo>
                    <a:pt x="40005" y="244950"/>
                    <a:pt x="41910" y="244000"/>
                    <a:pt x="45720" y="245899"/>
                  </a:cubicBezTo>
                  <a:cubicBezTo>
                    <a:pt x="49530" y="248747"/>
                    <a:pt x="50483" y="251596"/>
                    <a:pt x="52388" y="256343"/>
                  </a:cubicBezTo>
                  <a:cubicBezTo>
                    <a:pt x="53340" y="260140"/>
                    <a:pt x="55245" y="263938"/>
                    <a:pt x="54293" y="268685"/>
                  </a:cubicBezTo>
                  <a:close/>
                  <a:moveTo>
                    <a:pt x="89535" y="282926"/>
                  </a:moveTo>
                  <a:cubicBezTo>
                    <a:pt x="88583" y="286724"/>
                    <a:pt x="83820" y="289572"/>
                    <a:pt x="80010" y="286724"/>
                  </a:cubicBezTo>
                  <a:cubicBezTo>
                    <a:pt x="73343" y="281977"/>
                    <a:pt x="71438" y="271533"/>
                    <a:pt x="71438" y="263938"/>
                  </a:cubicBezTo>
                  <a:cubicBezTo>
                    <a:pt x="71438" y="257292"/>
                    <a:pt x="79058" y="255393"/>
                    <a:pt x="82868" y="261090"/>
                  </a:cubicBezTo>
                  <a:cubicBezTo>
                    <a:pt x="86677" y="265837"/>
                    <a:pt x="91440" y="276281"/>
                    <a:pt x="89535" y="282926"/>
                  </a:cubicBezTo>
                  <a:close/>
                  <a:moveTo>
                    <a:pt x="112395" y="291471"/>
                  </a:moveTo>
                  <a:cubicBezTo>
                    <a:pt x="109538" y="287674"/>
                    <a:pt x="108585" y="282926"/>
                    <a:pt x="107633" y="279129"/>
                  </a:cubicBezTo>
                  <a:cubicBezTo>
                    <a:pt x="106680" y="274382"/>
                    <a:pt x="104775" y="270584"/>
                    <a:pt x="105727" y="265837"/>
                  </a:cubicBezTo>
                  <a:cubicBezTo>
                    <a:pt x="107633" y="261090"/>
                    <a:pt x="112395" y="260140"/>
                    <a:pt x="116205" y="262989"/>
                  </a:cubicBezTo>
                  <a:cubicBezTo>
                    <a:pt x="119063" y="265837"/>
                    <a:pt x="120015" y="270584"/>
                    <a:pt x="121920" y="274382"/>
                  </a:cubicBezTo>
                  <a:cubicBezTo>
                    <a:pt x="123825" y="279129"/>
                    <a:pt x="125730" y="282926"/>
                    <a:pt x="125730" y="287674"/>
                  </a:cubicBezTo>
                  <a:cubicBezTo>
                    <a:pt x="125730" y="295269"/>
                    <a:pt x="117158" y="297168"/>
                    <a:pt x="112395" y="291471"/>
                  </a:cubicBezTo>
                  <a:close/>
                  <a:moveTo>
                    <a:pt x="147638" y="288623"/>
                  </a:moveTo>
                  <a:cubicBezTo>
                    <a:pt x="144780" y="281977"/>
                    <a:pt x="142875" y="274382"/>
                    <a:pt x="141923" y="266786"/>
                  </a:cubicBezTo>
                  <a:cubicBezTo>
                    <a:pt x="140970" y="260140"/>
                    <a:pt x="151448" y="257292"/>
                    <a:pt x="154305" y="262989"/>
                  </a:cubicBezTo>
                  <a:cubicBezTo>
                    <a:pt x="157163" y="269635"/>
                    <a:pt x="160020" y="277230"/>
                    <a:pt x="161925" y="284825"/>
                  </a:cubicBezTo>
                  <a:cubicBezTo>
                    <a:pt x="164783" y="294319"/>
                    <a:pt x="151448" y="298117"/>
                    <a:pt x="147638" y="288623"/>
                  </a:cubicBezTo>
                  <a:close/>
                  <a:moveTo>
                    <a:pt x="202883" y="283876"/>
                  </a:moveTo>
                  <a:cubicBezTo>
                    <a:pt x="200977" y="288623"/>
                    <a:pt x="196215" y="290522"/>
                    <a:pt x="192405" y="288623"/>
                  </a:cubicBezTo>
                  <a:cubicBezTo>
                    <a:pt x="187643" y="285775"/>
                    <a:pt x="185738" y="280078"/>
                    <a:pt x="183833" y="274382"/>
                  </a:cubicBezTo>
                  <a:cubicBezTo>
                    <a:pt x="181927" y="269635"/>
                    <a:pt x="180023" y="264887"/>
                    <a:pt x="180975" y="259191"/>
                  </a:cubicBezTo>
                  <a:cubicBezTo>
                    <a:pt x="181927" y="254444"/>
                    <a:pt x="188595" y="253494"/>
                    <a:pt x="191452" y="256343"/>
                  </a:cubicBezTo>
                  <a:cubicBezTo>
                    <a:pt x="195263" y="260140"/>
                    <a:pt x="197168" y="264887"/>
                    <a:pt x="199073" y="269635"/>
                  </a:cubicBezTo>
                  <a:cubicBezTo>
                    <a:pt x="200977" y="274382"/>
                    <a:pt x="204788" y="279129"/>
                    <a:pt x="202883" y="283876"/>
                  </a:cubicBezTo>
                  <a:close/>
                  <a:moveTo>
                    <a:pt x="227648" y="279129"/>
                  </a:moveTo>
                  <a:cubicBezTo>
                    <a:pt x="223838" y="275331"/>
                    <a:pt x="222885" y="270584"/>
                    <a:pt x="221933" y="265837"/>
                  </a:cubicBezTo>
                  <a:cubicBezTo>
                    <a:pt x="220980" y="261090"/>
                    <a:pt x="219075" y="257292"/>
                    <a:pt x="219075" y="252545"/>
                  </a:cubicBezTo>
                  <a:cubicBezTo>
                    <a:pt x="219075" y="246849"/>
                    <a:pt x="226695" y="244000"/>
                    <a:pt x="229552" y="247798"/>
                  </a:cubicBezTo>
                  <a:cubicBezTo>
                    <a:pt x="232410" y="251596"/>
                    <a:pt x="234315" y="255393"/>
                    <a:pt x="236220" y="260140"/>
                  </a:cubicBezTo>
                  <a:cubicBezTo>
                    <a:pt x="238125" y="264887"/>
                    <a:pt x="240983" y="269635"/>
                    <a:pt x="240030" y="274382"/>
                  </a:cubicBezTo>
                  <a:cubicBezTo>
                    <a:pt x="239077" y="280078"/>
                    <a:pt x="232410" y="282926"/>
                    <a:pt x="227648" y="279129"/>
                  </a:cubicBezTo>
                  <a:close/>
                  <a:moveTo>
                    <a:pt x="279083" y="267736"/>
                  </a:moveTo>
                  <a:cubicBezTo>
                    <a:pt x="277178" y="272483"/>
                    <a:pt x="270510" y="272483"/>
                    <a:pt x="267653" y="269635"/>
                  </a:cubicBezTo>
                  <a:cubicBezTo>
                    <a:pt x="263843" y="265837"/>
                    <a:pt x="263843" y="261090"/>
                    <a:pt x="261938" y="256343"/>
                  </a:cubicBezTo>
                  <a:cubicBezTo>
                    <a:pt x="260033" y="251596"/>
                    <a:pt x="259080" y="246849"/>
                    <a:pt x="259080" y="242101"/>
                  </a:cubicBezTo>
                  <a:cubicBezTo>
                    <a:pt x="259080" y="235456"/>
                    <a:pt x="268605" y="233557"/>
                    <a:pt x="271463" y="238304"/>
                  </a:cubicBezTo>
                  <a:cubicBezTo>
                    <a:pt x="275273" y="245899"/>
                    <a:pt x="282893" y="259191"/>
                    <a:pt x="279083" y="267736"/>
                  </a:cubicBezTo>
                  <a:close/>
                  <a:moveTo>
                    <a:pt x="304800" y="254444"/>
                  </a:moveTo>
                  <a:cubicBezTo>
                    <a:pt x="299085" y="247798"/>
                    <a:pt x="296228" y="236405"/>
                    <a:pt x="295275" y="227860"/>
                  </a:cubicBezTo>
                  <a:cubicBezTo>
                    <a:pt x="294323" y="221214"/>
                    <a:pt x="302895" y="220265"/>
                    <a:pt x="305753" y="225012"/>
                  </a:cubicBezTo>
                  <a:cubicBezTo>
                    <a:pt x="310515" y="231658"/>
                    <a:pt x="315278" y="241152"/>
                    <a:pt x="316230" y="249697"/>
                  </a:cubicBezTo>
                  <a:cubicBezTo>
                    <a:pt x="317183" y="256343"/>
                    <a:pt x="308610" y="259191"/>
                    <a:pt x="304800" y="254444"/>
                  </a:cubicBezTo>
                  <a:close/>
                  <a:moveTo>
                    <a:pt x="341948" y="238304"/>
                  </a:moveTo>
                  <a:cubicBezTo>
                    <a:pt x="338138" y="235456"/>
                    <a:pt x="337185" y="230708"/>
                    <a:pt x="335280" y="226911"/>
                  </a:cubicBezTo>
                  <a:cubicBezTo>
                    <a:pt x="333375" y="224063"/>
                    <a:pt x="331470" y="218366"/>
                    <a:pt x="330518" y="214568"/>
                  </a:cubicBezTo>
                  <a:cubicBezTo>
                    <a:pt x="329565" y="209821"/>
                    <a:pt x="334328" y="206024"/>
                    <a:pt x="339090" y="207922"/>
                  </a:cubicBezTo>
                  <a:cubicBezTo>
                    <a:pt x="345758" y="211720"/>
                    <a:pt x="353378" y="225961"/>
                    <a:pt x="354330" y="233557"/>
                  </a:cubicBezTo>
                  <a:cubicBezTo>
                    <a:pt x="354330" y="240203"/>
                    <a:pt x="346710" y="243051"/>
                    <a:pt x="341948" y="238304"/>
                  </a:cubicBezTo>
                  <a:close/>
                  <a:moveTo>
                    <a:pt x="380048" y="218366"/>
                  </a:moveTo>
                  <a:cubicBezTo>
                    <a:pt x="375285" y="216467"/>
                    <a:pt x="371475" y="208872"/>
                    <a:pt x="368618" y="204125"/>
                  </a:cubicBezTo>
                  <a:cubicBezTo>
                    <a:pt x="365760" y="199378"/>
                    <a:pt x="363855" y="195580"/>
                    <a:pt x="364808" y="189883"/>
                  </a:cubicBezTo>
                  <a:cubicBezTo>
                    <a:pt x="365760" y="185136"/>
                    <a:pt x="370523" y="184187"/>
                    <a:pt x="374333" y="186086"/>
                  </a:cubicBezTo>
                  <a:cubicBezTo>
                    <a:pt x="379095" y="187985"/>
                    <a:pt x="381000" y="193681"/>
                    <a:pt x="383858" y="197479"/>
                  </a:cubicBezTo>
                  <a:cubicBezTo>
                    <a:pt x="385763" y="201277"/>
                    <a:pt x="389573" y="205074"/>
                    <a:pt x="390525" y="209821"/>
                  </a:cubicBezTo>
                  <a:cubicBezTo>
                    <a:pt x="391478" y="216467"/>
                    <a:pt x="385763" y="220265"/>
                    <a:pt x="380048" y="218366"/>
                  </a:cubicBezTo>
                  <a:close/>
                  <a:moveTo>
                    <a:pt x="422910" y="188934"/>
                  </a:moveTo>
                  <a:cubicBezTo>
                    <a:pt x="421958" y="193681"/>
                    <a:pt x="417195" y="194631"/>
                    <a:pt x="413385" y="193681"/>
                  </a:cubicBezTo>
                  <a:cubicBezTo>
                    <a:pt x="407670" y="192732"/>
                    <a:pt x="405765" y="187985"/>
                    <a:pt x="402908" y="184187"/>
                  </a:cubicBezTo>
                  <a:cubicBezTo>
                    <a:pt x="400050" y="180389"/>
                    <a:pt x="398145" y="176592"/>
                    <a:pt x="396240" y="171845"/>
                  </a:cubicBezTo>
                  <a:cubicBezTo>
                    <a:pt x="394335" y="166148"/>
                    <a:pt x="401003" y="162350"/>
                    <a:pt x="405765" y="164249"/>
                  </a:cubicBezTo>
                  <a:cubicBezTo>
                    <a:pt x="414338" y="168996"/>
                    <a:pt x="424815" y="179440"/>
                    <a:pt x="422910" y="188934"/>
                  </a:cubicBezTo>
                  <a:close/>
                  <a:moveTo>
                    <a:pt x="440055" y="161401"/>
                  </a:moveTo>
                  <a:cubicBezTo>
                    <a:pt x="435293" y="159502"/>
                    <a:pt x="433388" y="154755"/>
                    <a:pt x="430530" y="150008"/>
                  </a:cubicBezTo>
                  <a:cubicBezTo>
                    <a:pt x="428625" y="146210"/>
                    <a:pt x="424815" y="142413"/>
                    <a:pt x="425768" y="137666"/>
                  </a:cubicBezTo>
                  <a:cubicBezTo>
                    <a:pt x="425768" y="133868"/>
                    <a:pt x="429578" y="130070"/>
                    <a:pt x="433388" y="131969"/>
                  </a:cubicBezTo>
                  <a:cubicBezTo>
                    <a:pt x="438150" y="132918"/>
                    <a:pt x="441008" y="136716"/>
                    <a:pt x="442913" y="140514"/>
                  </a:cubicBezTo>
                  <a:cubicBezTo>
                    <a:pt x="445770" y="144311"/>
                    <a:pt x="449580" y="148109"/>
                    <a:pt x="450533" y="152856"/>
                  </a:cubicBezTo>
                  <a:cubicBezTo>
                    <a:pt x="452438" y="159502"/>
                    <a:pt x="446723" y="164249"/>
                    <a:pt x="440055" y="161401"/>
                  </a:cubicBezTo>
                  <a:close/>
                  <a:moveTo>
                    <a:pt x="461010" y="128171"/>
                  </a:moveTo>
                  <a:cubicBezTo>
                    <a:pt x="453390" y="123424"/>
                    <a:pt x="447675" y="113930"/>
                    <a:pt x="444818" y="106335"/>
                  </a:cubicBezTo>
                  <a:cubicBezTo>
                    <a:pt x="442913" y="101588"/>
                    <a:pt x="449580" y="96841"/>
                    <a:pt x="454343" y="99689"/>
                  </a:cubicBezTo>
                  <a:cubicBezTo>
                    <a:pt x="458153" y="101588"/>
                    <a:pt x="461010" y="105385"/>
                    <a:pt x="463868" y="108234"/>
                  </a:cubicBezTo>
                  <a:cubicBezTo>
                    <a:pt x="466725" y="112031"/>
                    <a:pt x="470535" y="115829"/>
                    <a:pt x="470535" y="120576"/>
                  </a:cubicBezTo>
                  <a:cubicBezTo>
                    <a:pt x="470535" y="126273"/>
                    <a:pt x="464820" y="131020"/>
                    <a:pt x="461010" y="128171"/>
                  </a:cubicBezTo>
                  <a:close/>
                  <a:moveTo>
                    <a:pt x="472440" y="88296"/>
                  </a:moveTo>
                  <a:cubicBezTo>
                    <a:pt x="466725" y="84498"/>
                    <a:pt x="461963" y="76903"/>
                    <a:pt x="458153" y="70257"/>
                  </a:cubicBezTo>
                  <a:cubicBezTo>
                    <a:pt x="454343" y="63611"/>
                    <a:pt x="461963" y="56016"/>
                    <a:pt x="466725" y="62662"/>
                  </a:cubicBezTo>
                  <a:cubicBezTo>
                    <a:pt x="471488" y="69307"/>
                    <a:pt x="478155" y="73105"/>
                    <a:pt x="478155" y="82599"/>
                  </a:cubicBezTo>
                  <a:cubicBezTo>
                    <a:pt x="480060" y="87346"/>
                    <a:pt x="477203" y="91144"/>
                    <a:pt x="472440" y="88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B315A3E-DBFD-3F30-8A3A-1F17F5B63E76}"/>
                </a:ext>
              </a:extLst>
            </p:cNvPr>
            <p:cNvSpPr/>
            <p:nvPr/>
          </p:nvSpPr>
          <p:spPr>
            <a:xfrm>
              <a:off x="1292592" y="1536154"/>
              <a:ext cx="423723" cy="274114"/>
            </a:xfrm>
            <a:custGeom>
              <a:avLst/>
              <a:gdLst>
                <a:gd name="connsiteX0" fmla="*/ 44040 w 423723"/>
                <a:gd name="connsiteY0" fmla="*/ 264317 h 274114"/>
                <a:gd name="connsiteX1" fmla="*/ 234540 w 423723"/>
                <a:gd name="connsiteY1" fmla="*/ 248177 h 274114"/>
                <a:gd name="connsiteX2" fmla="*/ 420277 w 423723"/>
                <a:gd name="connsiteY2" fmla="*/ 47850 h 274114"/>
                <a:gd name="connsiteX3" fmla="*/ 415515 w 423723"/>
                <a:gd name="connsiteY3" fmla="*/ 43103 h 274114"/>
                <a:gd name="connsiteX4" fmla="*/ 404085 w 423723"/>
                <a:gd name="connsiteY4" fmla="*/ 28862 h 274114"/>
                <a:gd name="connsiteX5" fmla="*/ 371700 w 423723"/>
                <a:gd name="connsiteY5" fmla="*/ 8924 h 274114"/>
                <a:gd name="connsiteX6" fmla="*/ 152625 w 423723"/>
                <a:gd name="connsiteY6" fmla="*/ 45951 h 274114"/>
                <a:gd name="connsiteX7" fmla="*/ 7845 w 423723"/>
                <a:gd name="connsiteY7" fmla="*/ 169375 h 274114"/>
                <a:gd name="connsiteX8" fmla="*/ 2130 w 423723"/>
                <a:gd name="connsiteY8" fmla="*/ 217796 h 274114"/>
                <a:gd name="connsiteX9" fmla="*/ 44040 w 423723"/>
                <a:gd name="connsiteY9" fmla="*/ 264317 h 274114"/>
                <a:gd name="connsiteX10" fmla="*/ 32610 w 423723"/>
                <a:gd name="connsiteY10" fmla="*/ 169375 h 274114"/>
                <a:gd name="connsiteX11" fmla="*/ 261210 w 423723"/>
                <a:gd name="connsiteY11" fmla="*/ 29811 h 274114"/>
                <a:gd name="connsiteX12" fmla="*/ 382177 w 423723"/>
                <a:gd name="connsiteY12" fmla="*/ 35507 h 274114"/>
                <a:gd name="connsiteX13" fmla="*/ 401227 w 423723"/>
                <a:gd name="connsiteY13" fmla="*/ 98169 h 274114"/>
                <a:gd name="connsiteX14" fmla="*/ 292642 w 423723"/>
                <a:gd name="connsiteY14" fmla="*/ 206403 h 274114"/>
                <a:gd name="connsiteX15" fmla="*/ 265972 w 423723"/>
                <a:gd name="connsiteY15" fmla="*/ 218745 h 274114"/>
                <a:gd name="connsiteX16" fmla="*/ 186915 w 423723"/>
                <a:gd name="connsiteY16" fmla="*/ 241531 h 274114"/>
                <a:gd name="connsiteX17" fmla="*/ 109762 w 423723"/>
                <a:gd name="connsiteY17" fmla="*/ 255772 h 274114"/>
                <a:gd name="connsiteX18" fmla="*/ 25942 w 423723"/>
                <a:gd name="connsiteY18" fmla="*/ 200706 h 274114"/>
                <a:gd name="connsiteX19" fmla="*/ 32610 w 423723"/>
                <a:gd name="connsiteY19" fmla="*/ 169375 h 27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723" h="274114">
                  <a:moveTo>
                    <a:pt x="44040" y="264317"/>
                  </a:moveTo>
                  <a:cubicBezTo>
                    <a:pt x="104047" y="287103"/>
                    <a:pt x="175485" y="265267"/>
                    <a:pt x="234540" y="248177"/>
                  </a:cubicBezTo>
                  <a:cubicBezTo>
                    <a:pt x="322170" y="222543"/>
                    <a:pt x="445995" y="156084"/>
                    <a:pt x="420277" y="47850"/>
                  </a:cubicBezTo>
                  <a:cubicBezTo>
                    <a:pt x="419325" y="45002"/>
                    <a:pt x="417420" y="44052"/>
                    <a:pt x="415515" y="43103"/>
                  </a:cubicBezTo>
                  <a:cubicBezTo>
                    <a:pt x="412657" y="38356"/>
                    <a:pt x="408847" y="33609"/>
                    <a:pt x="404085" y="28862"/>
                  </a:cubicBezTo>
                  <a:cubicBezTo>
                    <a:pt x="395512" y="21266"/>
                    <a:pt x="385035" y="14620"/>
                    <a:pt x="371700" y="8924"/>
                  </a:cubicBezTo>
                  <a:cubicBezTo>
                    <a:pt x="305977" y="-17660"/>
                    <a:pt x="212632" y="21266"/>
                    <a:pt x="152625" y="45951"/>
                  </a:cubicBezTo>
                  <a:cubicBezTo>
                    <a:pt x="93570" y="70636"/>
                    <a:pt x="37372" y="112410"/>
                    <a:pt x="7845" y="169375"/>
                  </a:cubicBezTo>
                  <a:cubicBezTo>
                    <a:pt x="-728" y="185515"/>
                    <a:pt x="-1680" y="202605"/>
                    <a:pt x="2130" y="217796"/>
                  </a:cubicBezTo>
                  <a:cubicBezTo>
                    <a:pt x="7845" y="238683"/>
                    <a:pt x="22132" y="255772"/>
                    <a:pt x="44040" y="264317"/>
                  </a:cubicBezTo>
                  <a:close/>
                  <a:moveTo>
                    <a:pt x="32610" y="169375"/>
                  </a:moveTo>
                  <a:cubicBezTo>
                    <a:pt x="74520" y="90574"/>
                    <a:pt x="180247" y="51648"/>
                    <a:pt x="261210" y="29811"/>
                  </a:cubicBezTo>
                  <a:cubicBezTo>
                    <a:pt x="297405" y="20317"/>
                    <a:pt x="351697" y="15570"/>
                    <a:pt x="382177" y="35507"/>
                  </a:cubicBezTo>
                  <a:cubicBezTo>
                    <a:pt x="400275" y="46900"/>
                    <a:pt x="408847" y="65889"/>
                    <a:pt x="401227" y="98169"/>
                  </a:cubicBezTo>
                  <a:cubicBezTo>
                    <a:pt x="386940" y="154185"/>
                    <a:pt x="343125" y="185515"/>
                    <a:pt x="292642" y="206403"/>
                  </a:cubicBezTo>
                  <a:cubicBezTo>
                    <a:pt x="290737" y="207352"/>
                    <a:pt x="269782" y="216846"/>
                    <a:pt x="265972" y="218745"/>
                  </a:cubicBezTo>
                  <a:cubicBezTo>
                    <a:pt x="240255" y="229189"/>
                    <a:pt x="213585" y="235835"/>
                    <a:pt x="186915" y="241531"/>
                  </a:cubicBezTo>
                  <a:cubicBezTo>
                    <a:pt x="161197" y="246278"/>
                    <a:pt x="136432" y="252924"/>
                    <a:pt x="109762" y="255772"/>
                  </a:cubicBezTo>
                  <a:cubicBezTo>
                    <a:pt x="68805" y="260519"/>
                    <a:pt x="26895" y="236784"/>
                    <a:pt x="25942" y="200706"/>
                  </a:cubicBezTo>
                  <a:cubicBezTo>
                    <a:pt x="24990" y="190263"/>
                    <a:pt x="26895" y="179819"/>
                    <a:pt x="32610" y="1693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9197" y="361963"/>
            <a:ext cx="5029200" cy="1889533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E1B52B-01E2-1AD4-FF3D-DC44CAB5CD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38277" y="1423217"/>
            <a:ext cx="4124325" cy="4005702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9198" y="2294626"/>
            <a:ext cx="4988765" cy="3826774"/>
          </a:xfrm>
        </p:spPr>
        <p:txBody>
          <a:bodyPr lIns="0" tIns="0" rIns="0" bIns="0"/>
          <a:lstStyle>
            <a:lvl1pPr marL="512064" indent="-512064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800100" indent="-3429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 marL="1257300" indent="-3429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041362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5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336432"/>
            <a:ext cx="6317189" cy="4665370"/>
          </a:xfrm>
        </p:spPr>
        <p:txBody>
          <a:bodyPr lIns="0" tIns="0" rIns="0" bIns="0" anchor="b" anchorCtr="0">
            <a:noAutofit/>
          </a:bodyPr>
          <a:lstStyle>
            <a:lvl1pPr algn="l">
              <a:defRPr sz="6000" b="1" cap="none" spc="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4AF955-C420-D326-6F2D-41BF2A45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18732" y="-1499899"/>
            <a:ext cx="3011213" cy="6011012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906532-078A-5FBF-2BBF-C1357610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92611" y="441972"/>
            <a:ext cx="4030349" cy="5764208"/>
            <a:chOff x="6523696" y="441972"/>
            <a:chExt cx="4030349" cy="5764208"/>
          </a:xfrm>
        </p:grpSpPr>
        <p:grpSp>
          <p:nvGrpSpPr>
            <p:cNvPr id="4" name="Graphic 7">
              <a:extLst>
                <a:ext uri="{FF2B5EF4-FFF2-40B4-BE49-F238E27FC236}">
                  <a16:creationId xmlns:a16="http://schemas.microsoft.com/office/drawing/2014/main" id="{70211DF2-9029-090F-C95A-1B6FCFAA09E2}"/>
                </a:ext>
              </a:extLst>
            </p:cNvPr>
            <p:cNvGrpSpPr/>
            <p:nvPr/>
          </p:nvGrpSpPr>
          <p:grpSpPr>
            <a:xfrm>
              <a:off x="6892560" y="3434086"/>
              <a:ext cx="1178153" cy="1088492"/>
              <a:chOff x="6911610" y="3434086"/>
              <a:chExt cx="1178153" cy="108849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2015ECE-922A-0F67-2DD6-E58ECF9665E2}"/>
                  </a:ext>
                </a:extLst>
              </p:cNvPr>
              <p:cNvSpPr/>
              <p:nvPr/>
            </p:nvSpPr>
            <p:spPr>
              <a:xfrm>
                <a:off x="7462436" y="3978333"/>
                <a:ext cx="45902" cy="45777"/>
              </a:xfrm>
              <a:custGeom>
                <a:avLst/>
                <a:gdLst>
                  <a:gd name="connsiteX0" fmla="*/ 20401 w 45902"/>
                  <a:gd name="connsiteY0" fmla="*/ 0 h 45777"/>
                  <a:gd name="connsiteX1" fmla="*/ 20401 w 45902"/>
                  <a:gd name="connsiteY1" fmla="*/ 0 h 45777"/>
                  <a:gd name="connsiteX2" fmla="*/ 10201 w 45902"/>
                  <a:gd name="connsiteY2" fmla="*/ 5086 h 45777"/>
                  <a:gd name="connsiteX3" fmla="*/ 0 w 45902"/>
                  <a:gd name="connsiteY3" fmla="*/ 20345 h 45777"/>
                  <a:gd name="connsiteX4" fmla="*/ 20401 w 45902"/>
                  <a:gd name="connsiteY4" fmla="*/ 45777 h 45777"/>
                  <a:gd name="connsiteX5" fmla="*/ 45902 w 45902"/>
                  <a:gd name="connsiteY5" fmla="*/ 25432 h 45777"/>
                  <a:gd name="connsiteX6" fmla="*/ 45902 w 45902"/>
                  <a:gd name="connsiteY6" fmla="*/ 25432 h 45777"/>
                  <a:gd name="connsiteX7" fmla="*/ 25501 w 45902"/>
                  <a:gd name="connsiteY7" fmla="*/ 0 h 45777"/>
                  <a:gd name="connsiteX8" fmla="*/ 20401 w 45902"/>
                  <a:gd name="connsiteY8" fmla="*/ 0 h 4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02" h="45777">
                    <a:moveTo>
                      <a:pt x="20401" y="0"/>
                    </a:moveTo>
                    <a:cubicBezTo>
                      <a:pt x="20401" y="0"/>
                      <a:pt x="20401" y="0"/>
                      <a:pt x="20401" y="0"/>
                    </a:cubicBezTo>
                    <a:cubicBezTo>
                      <a:pt x="15301" y="0"/>
                      <a:pt x="15301" y="5086"/>
                      <a:pt x="10201" y="5086"/>
                    </a:cubicBezTo>
                    <a:cubicBezTo>
                      <a:pt x="5100" y="10173"/>
                      <a:pt x="5100" y="15259"/>
                      <a:pt x="0" y="20345"/>
                    </a:cubicBezTo>
                    <a:cubicBezTo>
                      <a:pt x="0" y="30518"/>
                      <a:pt x="10201" y="40691"/>
                      <a:pt x="20401" y="45777"/>
                    </a:cubicBezTo>
                    <a:cubicBezTo>
                      <a:pt x="35702" y="45777"/>
                      <a:pt x="45902" y="40691"/>
                      <a:pt x="45902" y="25432"/>
                    </a:cubicBezTo>
                    <a:cubicBezTo>
                      <a:pt x="45902" y="25432"/>
                      <a:pt x="45902" y="25432"/>
                      <a:pt x="45902" y="25432"/>
                    </a:cubicBezTo>
                    <a:cubicBezTo>
                      <a:pt x="45902" y="10173"/>
                      <a:pt x="35702" y="0"/>
                      <a:pt x="25501" y="0"/>
                    </a:cubicBezTo>
                    <a:cubicBezTo>
                      <a:pt x="30602" y="0"/>
                      <a:pt x="25501" y="0"/>
                      <a:pt x="20401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597E70A-00DB-0A10-DD82-049CA52E0CCF}"/>
                  </a:ext>
                </a:extLst>
              </p:cNvPr>
              <p:cNvSpPr/>
              <p:nvPr/>
            </p:nvSpPr>
            <p:spPr>
              <a:xfrm>
                <a:off x="6911610" y="3434086"/>
                <a:ext cx="1178153" cy="1088492"/>
              </a:xfrm>
              <a:custGeom>
                <a:avLst/>
                <a:gdLst>
                  <a:gd name="connsiteX0" fmla="*/ 683431 w 1178153"/>
                  <a:gd name="connsiteY0" fmla="*/ 635802 h 1088492"/>
                  <a:gd name="connsiteX1" fmla="*/ 622229 w 1178153"/>
                  <a:gd name="connsiteY1" fmla="*/ 595110 h 1088492"/>
                  <a:gd name="connsiteX2" fmla="*/ 576326 w 1178153"/>
                  <a:gd name="connsiteY2" fmla="*/ 620543 h 1088492"/>
                  <a:gd name="connsiteX3" fmla="*/ 530424 w 1178153"/>
                  <a:gd name="connsiteY3" fmla="*/ 569678 h 1088492"/>
                  <a:gd name="connsiteX4" fmla="*/ 540625 w 1178153"/>
                  <a:gd name="connsiteY4" fmla="*/ 544246 h 1088492"/>
                  <a:gd name="connsiteX5" fmla="*/ 479422 w 1178153"/>
                  <a:gd name="connsiteY5" fmla="*/ 498469 h 1088492"/>
                  <a:gd name="connsiteX6" fmla="*/ 392718 w 1178153"/>
                  <a:gd name="connsiteY6" fmla="*/ 15259 h 1088492"/>
                  <a:gd name="connsiteX7" fmla="*/ 372317 w 1178153"/>
                  <a:gd name="connsiteY7" fmla="*/ 0 h 1088492"/>
                  <a:gd name="connsiteX8" fmla="*/ 0 w 1178153"/>
                  <a:gd name="connsiteY8" fmla="*/ 508641 h 1088492"/>
                  <a:gd name="connsiteX9" fmla="*/ 800737 w 1178153"/>
                  <a:gd name="connsiteY9" fmla="*/ 1088492 h 1088492"/>
                  <a:gd name="connsiteX10" fmla="*/ 1178154 w 1178153"/>
                  <a:gd name="connsiteY10" fmla="*/ 569678 h 1088492"/>
                  <a:gd name="connsiteX11" fmla="*/ 1173054 w 1178153"/>
                  <a:gd name="connsiteY11" fmla="*/ 569678 h 1088492"/>
                  <a:gd name="connsiteX12" fmla="*/ 683431 w 1178153"/>
                  <a:gd name="connsiteY12" fmla="*/ 635802 h 108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8153" h="1088492">
                    <a:moveTo>
                      <a:pt x="683431" y="635802"/>
                    </a:moveTo>
                    <a:lnTo>
                      <a:pt x="622229" y="595110"/>
                    </a:lnTo>
                    <a:cubicBezTo>
                      <a:pt x="612028" y="610369"/>
                      <a:pt x="596727" y="620543"/>
                      <a:pt x="576326" y="620543"/>
                    </a:cubicBezTo>
                    <a:cubicBezTo>
                      <a:pt x="550825" y="620543"/>
                      <a:pt x="530424" y="595110"/>
                      <a:pt x="530424" y="569678"/>
                    </a:cubicBezTo>
                    <a:cubicBezTo>
                      <a:pt x="530424" y="559505"/>
                      <a:pt x="535525" y="549333"/>
                      <a:pt x="540625" y="544246"/>
                    </a:cubicBezTo>
                    <a:lnTo>
                      <a:pt x="479422" y="498469"/>
                    </a:lnTo>
                    <a:lnTo>
                      <a:pt x="392718" y="15259"/>
                    </a:lnTo>
                    <a:lnTo>
                      <a:pt x="372317" y="0"/>
                    </a:lnTo>
                    <a:lnTo>
                      <a:pt x="0" y="508641"/>
                    </a:lnTo>
                    <a:lnTo>
                      <a:pt x="800737" y="1088492"/>
                    </a:lnTo>
                    <a:lnTo>
                      <a:pt x="1178154" y="569678"/>
                    </a:lnTo>
                    <a:lnTo>
                      <a:pt x="1173054" y="569678"/>
                    </a:lnTo>
                    <a:lnTo>
                      <a:pt x="683431" y="63580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63FABBE4-A94C-0A0A-BD0D-816EAA72F4FD}"/>
                </a:ext>
              </a:extLst>
            </p:cNvPr>
            <p:cNvGrpSpPr/>
            <p:nvPr/>
          </p:nvGrpSpPr>
          <p:grpSpPr>
            <a:xfrm>
              <a:off x="7635844" y="3235716"/>
              <a:ext cx="2918201" cy="459549"/>
              <a:chOff x="7635844" y="3235716"/>
              <a:chExt cx="2918201" cy="459549"/>
            </a:xfrm>
            <a:noFill/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D20607A-F5B0-A93A-FA28-E807F552796B}"/>
                  </a:ext>
                </a:extLst>
              </p:cNvPr>
              <p:cNvSpPr/>
              <p:nvPr/>
            </p:nvSpPr>
            <p:spPr>
              <a:xfrm>
                <a:off x="7635844" y="3281494"/>
                <a:ext cx="484522" cy="413771"/>
              </a:xfrm>
              <a:custGeom>
                <a:avLst/>
                <a:gdLst>
                  <a:gd name="connsiteX0" fmla="*/ 285613 w 484522"/>
                  <a:gd name="connsiteY0" fmla="*/ 0 h 413771"/>
                  <a:gd name="connsiteX1" fmla="*/ 188709 w 484522"/>
                  <a:gd name="connsiteY1" fmla="*/ 40691 h 413771"/>
                  <a:gd name="connsiteX2" fmla="*/ 20401 w 484522"/>
                  <a:gd name="connsiteY2" fmla="*/ 162765 h 413771"/>
                  <a:gd name="connsiteX3" fmla="*/ 0 w 484522"/>
                  <a:gd name="connsiteY3" fmla="*/ 203456 h 413771"/>
                  <a:gd name="connsiteX4" fmla="*/ 25501 w 484522"/>
                  <a:gd name="connsiteY4" fmla="*/ 223802 h 413771"/>
                  <a:gd name="connsiteX5" fmla="*/ 20401 w 484522"/>
                  <a:gd name="connsiteY5" fmla="*/ 264493 h 413771"/>
                  <a:gd name="connsiteX6" fmla="*/ 56102 w 484522"/>
                  <a:gd name="connsiteY6" fmla="*/ 279753 h 413771"/>
                  <a:gd name="connsiteX7" fmla="*/ 56102 w 484522"/>
                  <a:gd name="connsiteY7" fmla="*/ 279753 h 413771"/>
                  <a:gd name="connsiteX8" fmla="*/ 66303 w 484522"/>
                  <a:gd name="connsiteY8" fmla="*/ 335703 h 413771"/>
                  <a:gd name="connsiteX9" fmla="*/ 132606 w 484522"/>
                  <a:gd name="connsiteY9" fmla="*/ 345876 h 413771"/>
                  <a:gd name="connsiteX10" fmla="*/ 178508 w 484522"/>
                  <a:gd name="connsiteY10" fmla="*/ 406913 h 413771"/>
                  <a:gd name="connsiteX11" fmla="*/ 270312 w 484522"/>
                  <a:gd name="connsiteY11" fmla="*/ 381481 h 413771"/>
                  <a:gd name="connsiteX12" fmla="*/ 270312 w 484522"/>
                  <a:gd name="connsiteY12" fmla="*/ 386567 h 413771"/>
                  <a:gd name="connsiteX13" fmla="*/ 326415 w 484522"/>
                  <a:gd name="connsiteY13" fmla="*/ 411999 h 413771"/>
                  <a:gd name="connsiteX14" fmla="*/ 331515 w 484522"/>
                  <a:gd name="connsiteY14" fmla="*/ 320444 h 413771"/>
                  <a:gd name="connsiteX15" fmla="*/ 357016 w 484522"/>
                  <a:gd name="connsiteY15" fmla="*/ 289926 h 413771"/>
                  <a:gd name="connsiteX16" fmla="*/ 357016 w 484522"/>
                  <a:gd name="connsiteY16" fmla="*/ 295012 h 413771"/>
                  <a:gd name="connsiteX17" fmla="*/ 357016 w 484522"/>
                  <a:gd name="connsiteY17" fmla="*/ 401827 h 413771"/>
                  <a:gd name="connsiteX18" fmla="*/ 362116 w 484522"/>
                  <a:gd name="connsiteY18" fmla="*/ 396740 h 413771"/>
                  <a:gd name="connsiteX19" fmla="*/ 479422 w 484522"/>
                  <a:gd name="connsiteY19" fmla="*/ 284839 h 413771"/>
                  <a:gd name="connsiteX20" fmla="*/ 484522 w 484522"/>
                  <a:gd name="connsiteY20" fmla="*/ 193284 h 413771"/>
                  <a:gd name="connsiteX21" fmla="*/ 453921 w 484522"/>
                  <a:gd name="connsiteY21" fmla="*/ 172938 h 413771"/>
                  <a:gd name="connsiteX22" fmla="*/ 285613 w 484522"/>
                  <a:gd name="connsiteY22" fmla="*/ 0 h 4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4522" h="413771">
                    <a:moveTo>
                      <a:pt x="285613" y="0"/>
                    </a:moveTo>
                    <a:cubicBezTo>
                      <a:pt x="255012" y="15259"/>
                      <a:pt x="229510" y="20346"/>
                      <a:pt x="188709" y="40691"/>
                    </a:cubicBezTo>
                    <a:cubicBezTo>
                      <a:pt x="122405" y="71210"/>
                      <a:pt x="66303" y="111901"/>
                      <a:pt x="20401" y="162765"/>
                    </a:cubicBezTo>
                    <a:cubicBezTo>
                      <a:pt x="10201" y="172938"/>
                      <a:pt x="5100" y="188197"/>
                      <a:pt x="0" y="203456"/>
                    </a:cubicBezTo>
                    <a:cubicBezTo>
                      <a:pt x="0" y="218716"/>
                      <a:pt x="15301" y="223802"/>
                      <a:pt x="25501" y="223802"/>
                    </a:cubicBezTo>
                    <a:cubicBezTo>
                      <a:pt x="20401" y="239061"/>
                      <a:pt x="20401" y="249234"/>
                      <a:pt x="20401" y="264493"/>
                    </a:cubicBezTo>
                    <a:cubicBezTo>
                      <a:pt x="25501" y="279753"/>
                      <a:pt x="45902" y="284839"/>
                      <a:pt x="56102" y="279753"/>
                    </a:cubicBezTo>
                    <a:cubicBezTo>
                      <a:pt x="56102" y="279753"/>
                      <a:pt x="56102" y="279753"/>
                      <a:pt x="56102" y="279753"/>
                    </a:cubicBezTo>
                    <a:cubicBezTo>
                      <a:pt x="51002" y="305185"/>
                      <a:pt x="51002" y="315358"/>
                      <a:pt x="66303" y="335703"/>
                    </a:cubicBezTo>
                    <a:cubicBezTo>
                      <a:pt x="86704" y="350963"/>
                      <a:pt x="112205" y="350963"/>
                      <a:pt x="132606" y="345876"/>
                    </a:cubicBezTo>
                    <a:cubicBezTo>
                      <a:pt x="132606" y="376395"/>
                      <a:pt x="153007" y="396740"/>
                      <a:pt x="178508" y="406913"/>
                    </a:cubicBezTo>
                    <a:cubicBezTo>
                      <a:pt x="209109" y="417086"/>
                      <a:pt x="239711" y="401827"/>
                      <a:pt x="270312" y="381481"/>
                    </a:cubicBezTo>
                    <a:cubicBezTo>
                      <a:pt x="270312" y="381481"/>
                      <a:pt x="270312" y="381481"/>
                      <a:pt x="270312" y="386567"/>
                    </a:cubicBezTo>
                    <a:cubicBezTo>
                      <a:pt x="280513" y="411999"/>
                      <a:pt x="300914" y="417086"/>
                      <a:pt x="326415" y="411999"/>
                    </a:cubicBezTo>
                    <a:cubicBezTo>
                      <a:pt x="336615" y="381481"/>
                      <a:pt x="341716" y="350963"/>
                      <a:pt x="331515" y="320444"/>
                    </a:cubicBezTo>
                    <a:cubicBezTo>
                      <a:pt x="341716" y="310271"/>
                      <a:pt x="346816" y="300098"/>
                      <a:pt x="357016" y="289926"/>
                    </a:cubicBezTo>
                    <a:cubicBezTo>
                      <a:pt x="357016" y="289926"/>
                      <a:pt x="357016" y="289926"/>
                      <a:pt x="357016" y="295012"/>
                    </a:cubicBezTo>
                    <a:cubicBezTo>
                      <a:pt x="367217" y="330617"/>
                      <a:pt x="367217" y="366222"/>
                      <a:pt x="357016" y="401827"/>
                    </a:cubicBezTo>
                    <a:cubicBezTo>
                      <a:pt x="357016" y="401827"/>
                      <a:pt x="362116" y="396740"/>
                      <a:pt x="362116" y="396740"/>
                    </a:cubicBezTo>
                    <a:cubicBezTo>
                      <a:pt x="459021" y="335703"/>
                      <a:pt x="479422" y="300098"/>
                      <a:pt x="479422" y="284839"/>
                    </a:cubicBezTo>
                    <a:cubicBezTo>
                      <a:pt x="484522" y="254321"/>
                      <a:pt x="484522" y="223802"/>
                      <a:pt x="484522" y="193284"/>
                    </a:cubicBezTo>
                    <a:cubicBezTo>
                      <a:pt x="474322" y="188197"/>
                      <a:pt x="464121" y="178024"/>
                      <a:pt x="453921" y="172938"/>
                    </a:cubicBezTo>
                    <a:cubicBezTo>
                      <a:pt x="408019" y="116988"/>
                      <a:pt x="341716" y="55951"/>
                      <a:pt x="285613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2EB6548-4BAE-188D-329E-78ECB8EF7E9E}"/>
                  </a:ext>
                </a:extLst>
              </p:cNvPr>
              <p:cNvSpPr/>
              <p:nvPr/>
            </p:nvSpPr>
            <p:spPr>
              <a:xfrm>
                <a:off x="10048254" y="3235716"/>
                <a:ext cx="505791" cy="457776"/>
              </a:xfrm>
              <a:custGeom>
                <a:avLst/>
                <a:gdLst>
                  <a:gd name="connsiteX0" fmla="*/ 362116 w 505791"/>
                  <a:gd name="connsiteY0" fmla="*/ 193284 h 457776"/>
                  <a:gd name="connsiteX1" fmla="*/ 377417 w 505791"/>
                  <a:gd name="connsiteY1" fmla="*/ 193284 h 457776"/>
                  <a:gd name="connsiteX2" fmla="*/ 423320 w 505791"/>
                  <a:gd name="connsiteY2" fmla="*/ 172938 h 457776"/>
                  <a:gd name="connsiteX3" fmla="*/ 402919 w 505791"/>
                  <a:gd name="connsiteY3" fmla="*/ 96642 h 457776"/>
                  <a:gd name="connsiteX4" fmla="*/ 178508 w 505791"/>
                  <a:gd name="connsiteY4" fmla="*/ 10173 h 457776"/>
                  <a:gd name="connsiteX5" fmla="*/ 158107 w 505791"/>
                  <a:gd name="connsiteY5" fmla="*/ 0 h 457776"/>
                  <a:gd name="connsiteX6" fmla="*/ 0 w 505791"/>
                  <a:gd name="connsiteY6" fmla="*/ 244148 h 457776"/>
                  <a:gd name="connsiteX7" fmla="*/ 86704 w 505791"/>
                  <a:gd name="connsiteY7" fmla="*/ 335703 h 457776"/>
                  <a:gd name="connsiteX8" fmla="*/ 188708 w 505791"/>
                  <a:gd name="connsiteY8" fmla="*/ 417086 h 457776"/>
                  <a:gd name="connsiteX9" fmla="*/ 290713 w 505791"/>
                  <a:gd name="connsiteY9" fmla="*/ 457777 h 457776"/>
                  <a:gd name="connsiteX10" fmla="*/ 336615 w 505791"/>
                  <a:gd name="connsiteY10" fmla="*/ 432345 h 457776"/>
                  <a:gd name="connsiteX11" fmla="*/ 382517 w 505791"/>
                  <a:gd name="connsiteY11" fmla="*/ 437432 h 457776"/>
                  <a:gd name="connsiteX12" fmla="*/ 423320 w 505791"/>
                  <a:gd name="connsiteY12" fmla="*/ 376394 h 457776"/>
                  <a:gd name="connsiteX13" fmla="*/ 423320 w 505791"/>
                  <a:gd name="connsiteY13" fmla="*/ 376394 h 457776"/>
                  <a:gd name="connsiteX14" fmla="*/ 469221 w 505791"/>
                  <a:gd name="connsiteY14" fmla="*/ 371308 h 457776"/>
                  <a:gd name="connsiteX15" fmla="*/ 453921 w 505791"/>
                  <a:gd name="connsiteY15" fmla="*/ 310271 h 457776"/>
                  <a:gd name="connsiteX16" fmla="*/ 504923 w 505791"/>
                  <a:gd name="connsiteY16" fmla="*/ 289926 h 457776"/>
                  <a:gd name="connsiteX17" fmla="*/ 362116 w 505791"/>
                  <a:gd name="connsiteY17" fmla="*/ 193284 h 45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791" h="457776">
                    <a:moveTo>
                      <a:pt x="362116" y="193284"/>
                    </a:moveTo>
                    <a:cubicBezTo>
                      <a:pt x="367217" y="193284"/>
                      <a:pt x="372317" y="193284"/>
                      <a:pt x="377417" y="193284"/>
                    </a:cubicBezTo>
                    <a:cubicBezTo>
                      <a:pt x="397818" y="198370"/>
                      <a:pt x="413119" y="188197"/>
                      <a:pt x="423320" y="172938"/>
                    </a:cubicBezTo>
                    <a:cubicBezTo>
                      <a:pt x="433520" y="147506"/>
                      <a:pt x="423320" y="116987"/>
                      <a:pt x="402919" y="96642"/>
                    </a:cubicBezTo>
                    <a:cubicBezTo>
                      <a:pt x="346816" y="35605"/>
                      <a:pt x="255012" y="40691"/>
                      <a:pt x="178508" y="10173"/>
                    </a:cubicBezTo>
                    <a:cubicBezTo>
                      <a:pt x="173408" y="10173"/>
                      <a:pt x="168308" y="5086"/>
                      <a:pt x="158107" y="0"/>
                    </a:cubicBezTo>
                    <a:cubicBezTo>
                      <a:pt x="117306" y="71210"/>
                      <a:pt x="51002" y="172938"/>
                      <a:pt x="0" y="244148"/>
                    </a:cubicBezTo>
                    <a:cubicBezTo>
                      <a:pt x="30601" y="279753"/>
                      <a:pt x="66303" y="315358"/>
                      <a:pt x="86704" y="335703"/>
                    </a:cubicBezTo>
                    <a:cubicBezTo>
                      <a:pt x="117306" y="366222"/>
                      <a:pt x="153007" y="396740"/>
                      <a:pt x="188708" y="417086"/>
                    </a:cubicBezTo>
                    <a:cubicBezTo>
                      <a:pt x="219310" y="437432"/>
                      <a:pt x="255012" y="452691"/>
                      <a:pt x="290713" y="457777"/>
                    </a:cubicBezTo>
                    <a:cubicBezTo>
                      <a:pt x="311114" y="457777"/>
                      <a:pt x="326415" y="447604"/>
                      <a:pt x="336615" y="432345"/>
                    </a:cubicBezTo>
                    <a:cubicBezTo>
                      <a:pt x="351916" y="442518"/>
                      <a:pt x="367217" y="442518"/>
                      <a:pt x="382517" y="437432"/>
                    </a:cubicBezTo>
                    <a:cubicBezTo>
                      <a:pt x="413119" y="432345"/>
                      <a:pt x="428420" y="401826"/>
                      <a:pt x="423320" y="376394"/>
                    </a:cubicBezTo>
                    <a:cubicBezTo>
                      <a:pt x="423320" y="376394"/>
                      <a:pt x="423320" y="376394"/>
                      <a:pt x="423320" y="376394"/>
                    </a:cubicBezTo>
                    <a:cubicBezTo>
                      <a:pt x="423320" y="376394"/>
                      <a:pt x="453921" y="386567"/>
                      <a:pt x="469221" y="371308"/>
                    </a:cubicBezTo>
                    <a:cubicBezTo>
                      <a:pt x="504923" y="340790"/>
                      <a:pt x="453921" y="310271"/>
                      <a:pt x="453921" y="310271"/>
                    </a:cubicBezTo>
                    <a:cubicBezTo>
                      <a:pt x="453921" y="310271"/>
                      <a:pt x="484522" y="335703"/>
                      <a:pt x="504923" y="289926"/>
                    </a:cubicBezTo>
                    <a:cubicBezTo>
                      <a:pt x="515123" y="264493"/>
                      <a:pt x="433520" y="218716"/>
                      <a:pt x="362116" y="193284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811C87-D6DE-35A0-6AE1-C3E9FC04E58C}"/>
                </a:ext>
              </a:extLst>
            </p:cNvPr>
            <p:cNvSpPr/>
            <p:nvPr/>
          </p:nvSpPr>
          <p:spPr>
            <a:xfrm>
              <a:off x="7278928" y="3384486"/>
              <a:ext cx="805836" cy="681579"/>
            </a:xfrm>
            <a:custGeom>
              <a:avLst/>
              <a:gdLst>
                <a:gd name="connsiteX0" fmla="*/ 708932 w 805836"/>
                <a:gd name="connsiteY0" fmla="*/ 300098 h 681579"/>
                <a:gd name="connsiteX1" fmla="*/ 708932 w 805836"/>
                <a:gd name="connsiteY1" fmla="*/ 300098 h 681579"/>
                <a:gd name="connsiteX2" fmla="*/ 714033 w 805836"/>
                <a:gd name="connsiteY2" fmla="*/ 259407 h 681579"/>
                <a:gd name="connsiteX3" fmla="*/ 714033 w 805836"/>
                <a:gd name="connsiteY3" fmla="*/ 239061 h 681579"/>
                <a:gd name="connsiteX4" fmla="*/ 714033 w 805836"/>
                <a:gd name="connsiteY4" fmla="*/ 223802 h 681579"/>
                <a:gd name="connsiteX5" fmla="*/ 708932 w 805836"/>
                <a:gd name="connsiteY5" fmla="*/ 188197 h 681579"/>
                <a:gd name="connsiteX6" fmla="*/ 708932 w 805836"/>
                <a:gd name="connsiteY6" fmla="*/ 183111 h 681579"/>
                <a:gd name="connsiteX7" fmla="*/ 683431 w 805836"/>
                <a:gd name="connsiteY7" fmla="*/ 213629 h 681579"/>
                <a:gd name="connsiteX8" fmla="*/ 683431 w 805836"/>
                <a:gd name="connsiteY8" fmla="*/ 279753 h 681579"/>
                <a:gd name="connsiteX9" fmla="*/ 678331 w 805836"/>
                <a:gd name="connsiteY9" fmla="*/ 289925 h 681579"/>
                <a:gd name="connsiteX10" fmla="*/ 673231 w 805836"/>
                <a:gd name="connsiteY10" fmla="*/ 305185 h 681579"/>
                <a:gd name="connsiteX11" fmla="*/ 673231 w 805836"/>
                <a:gd name="connsiteY11" fmla="*/ 305185 h 681579"/>
                <a:gd name="connsiteX12" fmla="*/ 673231 w 805836"/>
                <a:gd name="connsiteY12" fmla="*/ 305185 h 681579"/>
                <a:gd name="connsiteX13" fmla="*/ 586527 w 805836"/>
                <a:gd name="connsiteY13" fmla="*/ 452691 h 681579"/>
                <a:gd name="connsiteX14" fmla="*/ 229510 w 805836"/>
                <a:gd name="connsiteY14" fmla="*/ 193284 h 681579"/>
                <a:gd name="connsiteX15" fmla="*/ 362116 w 805836"/>
                <a:gd name="connsiteY15" fmla="*/ 50864 h 681579"/>
                <a:gd name="connsiteX16" fmla="*/ 418219 w 805836"/>
                <a:gd name="connsiteY16" fmla="*/ 0 h 681579"/>
                <a:gd name="connsiteX17" fmla="*/ 397818 w 805836"/>
                <a:gd name="connsiteY17" fmla="*/ 5086 h 681579"/>
                <a:gd name="connsiteX18" fmla="*/ 198909 w 805836"/>
                <a:gd name="connsiteY18" fmla="*/ 183111 h 681579"/>
                <a:gd name="connsiteX19" fmla="*/ 0 w 805836"/>
                <a:gd name="connsiteY19" fmla="*/ 40691 h 681579"/>
                <a:gd name="connsiteX20" fmla="*/ 86704 w 805836"/>
                <a:gd name="connsiteY20" fmla="*/ 544246 h 681579"/>
                <a:gd name="connsiteX21" fmla="*/ 147907 w 805836"/>
                <a:gd name="connsiteY21" fmla="*/ 590024 h 681579"/>
                <a:gd name="connsiteX22" fmla="*/ 137706 w 805836"/>
                <a:gd name="connsiteY22" fmla="*/ 615456 h 681579"/>
                <a:gd name="connsiteX23" fmla="*/ 183608 w 805836"/>
                <a:gd name="connsiteY23" fmla="*/ 666320 h 681579"/>
                <a:gd name="connsiteX24" fmla="*/ 229510 w 805836"/>
                <a:gd name="connsiteY24" fmla="*/ 640888 h 681579"/>
                <a:gd name="connsiteX25" fmla="*/ 290713 w 805836"/>
                <a:gd name="connsiteY25" fmla="*/ 681579 h 681579"/>
                <a:gd name="connsiteX26" fmla="*/ 805837 w 805836"/>
                <a:gd name="connsiteY26" fmla="*/ 615456 h 681579"/>
                <a:gd name="connsiteX27" fmla="*/ 606928 w 805836"/>
                <a:gd name="connsiteY27" fmla="*/ 483209 h 681579"/>
                <a:gd name="connsiteX28" fmla="*/ 708932 w 805836"/>
                <a:gd name="connsiteY28" fmla="*/ 300098 h 681579"/>
                <a:gd name="connsiteX29" fmla="*/ 214210 w 805836"/>
                <a:gd name="connsiteY29" fmla="*/ 625629 h 681579"/>
                <a:gd name="connsiteX30" fmla="*/ 188709 w 805836"/>
                <a:gd name="connsiteY30" fmla="*/ 645974 h 681579"/>
                <a:gd name="connsiteX31" fmla="*/ 168308 w 805836"/>
                <a:gd name="connsiteY31" fmla="*/ 620542 h 681579"/>
                <a:gd name="connsiteX32" fmla="*/ 178508 w 805836"/>
                <a:gd name="connsiteY32" fmla="*/ 605283 h 681579"/>
                <a:gd name="connsiteX33" fmla="*/ 188709 w 805836"/>
                <a:gd name="connsiteY33" fmla="*/ 600197 h 681579"/>
                <a:gd name="connsiteX34" fmla="*/ 188709 w 805836"/>
                <a:gd name="connsiteY34" fmla="*/ 600197 h 681579"/>
                <a:gd name="connsiteX35" fmla="*/ 198909 w 805836"/>
                <a:gd name="connsiteY35" fmla="*/ 600197 h 681579"/>
                <a:gd name="connsiteX36" fmla="*/ 214210 w 805836"/>
                <a:gd name="connsiteY36" fmla="*/ 625629 h 681579"/>
                <a:gd name="connsiteX37" fmla="*/ 214210 w 805836"/>
                <a:gd name="connsiteY37" fmla="*/ 625629 h 68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5836" h="681579">
                  <a:moveTo>
                    <a:pt x="708932" y="300098"/>
                  </a:moveTo>
                  <a:lnTo>
                    <a:pt x="708932" y="300098"/>
                  </a:lnTo>
                  <a:cubicBezTo>
                    <a:pt x="714033" y="284839"/>
                    <a:pt x="714033" y="274666"/>
                    <a:pt x="714033" y="259407"/>
                  </a:cubicBezTo>
                  <a:cubicBezTo>
                    <a:pt x="714033" y="254321"/>
                    <a:pt x="714033" y="249234"/>
                    <a:pt x="714033" y="239061"/>
                  </a:cubicBezTo>
                  <a:cubicBezTo>
                    <a:pt x="714033" y="233975"/>
                    <a:pt x="714033" y="228889"/>
                    <a:pt x="714033" y="223802"/>
                  </a:cubicBezTo>
                  <a:cubicBezTo>
                    <a:pt x="714033" y="213629"/>
                    <a:pt x="708932" y="198370"/>
                    <a:pt x="708932" y="188197"/>
                  </a:cubicBezTo>
                  <a:cubicBezTo>
                    <a:pt x="708932" y="188197"/>
                    <a:pt x="708932" y="188197"/>
                    <a:pt x="708932" y="183111"/>
                  </a:cubicBezTo>
                  <a:cubicBezTo>
                    <a:pt x="698732" y="193284"/>
                    <a:pt x="693632" y="203456"/>
                    <a:pt x="683431" y="213629"/>
                  </a:cubicBezTo>
                  <a:cubicBezTo>
                    <a:pt x="688532" y="233975"/>
                    <a:pt x="688532" y="259407"/>
                    <a:pt x="683431" y="279753"/>
                  </a:cubicBezTo>
                  <a:cubicBezTo>
                    <a:pt x="683431" y="284839"/>
                    <a:pt x="683431" y="289925"/>
                    <a:pt x="678331" y="289925"/>
                  </a:cubicBezTo>
                  <a:cubicBezTo>
                    <a:pt x="678331" y="295012"/>
                    <a:pt x="678331" y="300098"/>
                    <a:pt x="673231" y="305185"/>
                  </a:cubicBezTo>
                  <a:cubicBezTo>
                    <a:pt x="673231" y="305185"/>
                    <a:pt x="673231" y="305185"/>
                    <a:pt x="673231" y="305185"/>
                  </a:cubicBezTo>
                  <a:lnTo>
                    <a:pt x="673231" y="305185"/>
                  </a:lnTo>
                  <a:cubicBezTo>
                    <a:pt x="652830" y="361135"/>
                    <a:pt x="617128" y="411999"/>
                    <a:pt x="586527" y="452691"/>
                  </a:cubicBezTo>
                  <a:lnTo>
                    <a:pt x="229510" y="193284"/>
                  </a:lnTo>
                  <a:cubicBezTo>
                    <a:pt x="265212" y="137333"/>
                    <a:pt x="311114" y="81383"/>
                    <a:pt x="362116" y="50864"/>
                  </a:cubicBezTo>
                  <a:cubicBezTo>
                    <a:pt x="377417" y="30518"/>
                    <a:pt x="397818" y="15259"/>
                    <a:pt x="418219" y="0"/>
                  </a:cubicBezTo>
                  <a:cubicBezTo>
                    <a:pt x="413119" y="0"/>
                    <a:pt x="408019" y="0"/>
                    <a:pt x="397818" y="5086"/>
                  </a:cubicBezTo>
                  <a:cubicBezTo>
                    <a:pt x="316215" y="25432"/>
                    <a:pt x="249911" y="101728"/>
                    <a:pt x="198909" y="183111"/>
                  </a:cubicBezTo>
                  <a:lnTo>
                    <a:pt x="0" y="40691"/>
                  </a:lnTo>
                  <a:lnTo>
                    <a:pt x="86704" y="544246"/>
                  </a:lnTo>
                  <a:lnTo>
                    <a:pt x="147907" y="590024"/>
                  </a:lnTo>
                  <a:cubicBezTo>
                    <a:pt x="142806" y="595110"/>
                    <a:pt x="137706" y="605283"/>
                    <a:pt x="137706" y="615456"/>
                  </a:cubicBezTo>
                  <a:cubicBezTo>
                    <a:pt x="137706" y="640888"/>
                    <a:pt x="153007" y="666320"/>
                    <a:pt x="183608" y="666320"/>
                  </a:cubicBezTo>
                  <a:cubicBezTo>
                    <a:pt x="204009" y="666320"/>
                    <a:pt x="219310" y="656147"/>
                    <a:pt x="229510" y="640888"/>
                  </a:cubicBezTo>
                  <a:lnTo>
                    <a:pt x="290713" y="681579"/>
                  </a:lnTo>
                  <a:lnTo>
                    <a:pt x="805837" y="615456"/>
                  </a:lnTo>
                  <a:lnTo>
                    <a:pt x="606928" y="483209"/>
                  </a:lnTo>
                  <a:cubicBezTo>
                    <a:pt x="647730" y="437431"/>
                    <a:pt x="693632" y="371308"/>
                    <a:pt x="708932" y="300098"/>
                  </a:cubicBezTo>
                  <a:close/>
                  <a:moveTo>
                    <a:pt x="214210" y="625629"/>
                  </a:moveTo>
                  <a:cubicBezTo>
                    <a:pt x="214210" y="640888"/>
                    <a:pt x="198909" y="645974"/>
                    <a:pt x="188709" y="645974"/>
                  </a:cubicBezTo>
                  <a:cubicBezTo>
                    <a:pt x="178508" y="645974"/>
                    <a:pt x="168308" y="635802"/>
                    <a:pt x="168308" y="620542"/>
                  </a:cubicBezTo>
                  <a:cubicBezTo>
                    <a:pt x="168308" y="615456"/>
                    <a:pt x="173408" y="610369"/>
                    <a:pt x="178508" y="605283"/>
                  </a:cubicBezTo>
                  <a:cubicBezTo>
                    <a:pt x="178508" y="605283"/>
                    <a:pt x="183608" y="600197"/>
                    <a:pt x="188709" y="600197"/>
                  </a:cubicBezTo>
                  <a:cubicBezTo>
                    <a:pt x="188709" y="600197"/>
                    <a:pt x="188709" y="600197"/>
                    <a:pt x="188709" y="600197"/>
                  </a:cubicBezTo>
                  <a:cubicBezTo>
                    <a:pt x="193809" y="600197"/>
                    <a:pt x="193809" y="600197"/>
                    <a:pt x="198909" y="600197"/>
                  </a:cubicBezTo>
                  <a:cubicBezTo>
                    <a:pt x="204009" y="600197"/>
                    <a:pt x="214210" y="610369"/>
                    <a:pt x="214210" y="625629"/>
                  </a:cubicBezTo>
                  <a:cubicBezTo>
                    <a:pt x="214210" y="625629"/>
                    <a:pt x="214210" y="625629"/>
                    <a:pt x="214210" y="6256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3838751-C8AB-D3BA-FDA5-A1C705967DED}"/>
                </a:ext>
              </a:extLst>
            </p:cNvPr>
            <p:cNvSpPr/>
            <p:nvPr/>
          </p:nvSpPr>
          <p:spPr>
            <a:xfrm>
              <a:off x="9080307" y="1343571"/>
              <a:ext cx="328560" cy="422172"/>
            </a:xfrm>
            <a:custGeom>
              <a:avLst/>
              <a:gdLst>
                <a:gd name="connsiteX0" fmla="*/ 325317 w 328560"/>
                <a:gd name="connsiteY0" fmla="*/ 71210 h 422172"/>
                <a:gd name="connsiteX1" fmla="*/ 325317 w 328560"/>
                <a:gd name="connsiteY1" fmla="*/ 66123 h 422172"/>
                <a:gd name="connsiteX2" fmla="*/ 233513 w 328560"/>
                <a:gd name="connsiteY2" fmla="*/ 0 h 422172"/>
                <a:gd name="connsiteX3" fmla="*/ 19303 w 328560"/>
                <a:gd name="connsiteY3" fmla="*/ 147506 h 422172"/>
                <a:gd name="connsiteX4" fmla="*/ 80506 w 328560"/>
                <a:gd name="connsiteY4" fmla="*/ 422172 h 422172"/>
                <a:gd name="connsiteX5" fmla="*/ 75406 w 328560"/>
                <a:gd name="connsiteY5" fmla="*/ 233975 h 422172"/>
                <a:gd name="connsiteX6" fmla="*/ 325317 w 328560"/>
                <a:gd name="connsiteY6" fmla="*/ 71210 h 4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560" h="422172">
                  <a:moveTo>
                    <a:pt x="325317" y="71210"/>
                  </a:moveTo>
                  <a:cubicBezTo>
                    <a:pt x="325317" y="71210"/>
                    <a:pt x="325317" y="66123"/>
                    <a:pt x="325317" y="66123"/>
                  </a:cubicBezTo>
                  <a:cubicBezTo>
                    <a:pt x="310016" y="25432"/>
                    <a:pt x="274315" y="0"/>
                    <a:pt x="233513" y="0"/>
                  </a:cubicBezTo>
                  <a:cubicBezTo>
                    <a:pt x="146809" y="0"/>
                    <a:pt x="55005" y="71210"/>
                    <a:pt x="19303" y="147506"/>
                  </a:cubicBezTo>
                  <a:cubicBezTo>
                    <a:pt x="-21499" y="244148"/>
                    <a:pt x="4002" y="356049"/>
                    <a:pt x="80506" y="422172"/>
                  </a:cubicBezTo>
                  <a:cubicBezTo>
                    <a:pt x="106007" y="361135"/>
                    <a:pt x="100907" y="295012"/>
                    <a:pt x="75406" y="233975"/>
                  </a:cubicBezTo>
                  <a:cubicBezTo>
                    <a:pt x="162109" y="239061"/>
                    <a:pt x="355918" y="193284"/>
                    <a:pt x="325317" y="71210"/>
                  </a:cubicBezTo>
                  <a:close/>
                </a:path>
              </a:pathLst>
            </a:custGeom>
            <a:solidFill>
              <a:schemeClr val="accent5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0BF28E-514C-310E-4606-743A6D950B71}"/>
                </a:ext>
              </a:extLst>
            </p:cNvPr>
            <p:cNvSpPr/>
            <p:nvPr/>
          </p:nvSpPr>
          <p:spPr>
            <a:xfrm>
              <a:off x="9160813" y="1430040"/>
              <a:ext cx="359735" cy="383401"/>
            </a:xfrm>
            <a:custGeom>
              <a:avLst/>
              <a:gdLst>
                <a:gd name="connsiteX0" fmla="*/ 290714 w 359735"/>
                <a:gd name="connsiteY0" fmla="*/ 25432 h 383401"/>
                <a:gd name="connsiteX1" fmla="*/ 249912 w 359735"/>
                <a:gd name="connsiteY1" fmla="*/ 0 h 383401"/>
                <a:gd name="connsiteX2" fmla="*/ 0 w 359735"/>
                <a:gd name="connsiteY2" fmla="*/ 147506 h 383401"/>
                <a:gd name="connsiteX3" fmla="*/ 10201 w 359735"/>
                <a:gd name="connsiteY3" fmla="*/ 315358 h 383401"/>
                <a:gd name="connsiteX4" fmla="*/ 316215 w 359735"/>
                <a:gd name="connsiteY4" fmla="*/ 310271 h 383401"/>
                <a:gd name="connsiteX5" fmla="*/ 290714 w 359735"/>
                <a:gd name="connsiteY5" fmla="*/ 25432 h 38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35" h="383401">
                  <a:moveTo>
                    <a:pt x="290714" y="25432"/>
                  </a:moveTo>
                  <a:cubicBezTo>
                    <a:pt x="275413" y="15259"/>
                    <a:pt x="265212" y="10173"/>
                    <a:pt x="249912" y="0"/>
                  </a:cubicBezTo>
                  <a:cubicBezTo>
                    <a:pt x="255012" y="111901"/>
                    <a:pt x="76504" y="147506"/>
                    <a:pt x="0" y="147506"/>
                  </a:cubicBezTo>
                  <a:cubicBezTo>
                    <a:pt x="20401" y="203456"/>
                    <a:pt x="25501" y="259407"/>
                    <a:pt x="10201" y="315358"/>
                  </a:cubicBezTo>
                  <a:cubicBezTo>
                    <a:pt x="81604" y="406913"/>
                    <a:pt x="234611" y="406913"/>
                    <a:pt x="316215" y="310271"/>
                  </a:cubicBezTo>
                  <a:cubicBezTo>
                    <a:pt x="382517" y="233975"/>
                    <a:pt x="372317" y="86469"/>
                    <a:pt x="290714" y="25432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117AC1-DDD8-5ADC-3C58-880FB9FC7E5E}"/>
                </a:ext>
              </a:extLst>
            </p:cNvPr>
            <p:cNvSpPr/>
            <p:nvPr/>
          </p:nvSpPr>
          <p:spPr>
            <a:xfrm>
              <a:off x="7850053" y="1921751"/>
              <a:ext cx="2407309" cy="1624236"/>
            </a:xfrm>
            <a:custGeom>
              <a:avLst/>
              <a:gdLst>
                <a:gd name="connsiteX0" fmla="*/ 2101296 w 2407309"/>
                <a:gd name="connsiteY0" fmla="*/ 917225 h 1624236"/>
                <a:gd name="connsiteX1" fmla="*/ 1856485 w 2407309"/>
                <a:gd name="connsiteY1" fmla="*/ 505225 h 1624236"/>
                <a:gd name="connsiteX2" fmla="*/ 1805483 w 2407309"/>
                <a:gd name="connsiteY2" fmla="*/ 372979 h 1624236"/>
                <a:gd name="connsiteX3" fmla="*/ 1800382 w 2407309"/>
                <a:gd name="connsiteY3" fmla="*/ 357720 h 1624236"/>
                <a:gd name="connsiteX4" fmla="*/ 1677977 w 2407309"/>
                <a:gd name="connsiteY4" fmla="*/ 118658 h 1624236"/>
                <a:gd name="connsiteX5" fmla="*/ 1382163 w 2407309"/>
                <a:gd name="connsiteY5" fmla="*/ 22016 h 1624236"/>
                <a:gd name="connsiteX6" fmla="*/ 1366862 w 2407309"/>
                <a:gd name="connsiteY6" fmla="*/ 22016 h 1624236"/>
                <a:gd name="connsiteX7" fmla="*/ 744634 w 2407309"/>
                <a:gd name="connsiteY7" fmla="*/ 266164 h 1624236"/>
                <a:gd name="connsiteX8" fmla="*/ 0 w 2407309"/>
                <a:gd name="connsiteY8" fmla="*/ 1283447 h 1624236"/>
                <a:gd name="connsiteX9" fmla="*/ 336615 w 2407309"/>
                <a:gd name="connsiteY9" fmla="*/ 1583545 h 1624236"/>
                <a:gd name="connsiteX10" fmla="*/ 703832 w 2407309"/>
                <a:gd name="connsiteY10" fmla="*/ 1029126 h 1624236"/>
                <a:gd name="connsiteX11" fmla="*/ 948643 w 2407309"/>
                <a:gd name="connsiteY11" fmla="*/ 698509 h 1624236"/>
                <a:gd name="connsiteX12" fmla="*/ 892541 w 2407309"/>
                <a:gd name="connsiteY12" fmla="*/ 1018953 h 1624236"/>
                <a:gd name="connsiteX13" fmla="*/ 892541 w 2407309"/>
                <a:gd name="connsiteY13" fmla="*/ 1095249 h 1624236"/>
                <a:gd name="connsiteX14" fmla="*/ 1688177 w 2407309"/>
                <a:gd name="connsiteY14" fmla="*/ 1217323 h 1624236"/>
                <a:gd name="connsiteX15" fmla="*/ 1728979 w 2407309"/>
                <a:gd name="connsiteY15" fmla="*/ 1171546 h 1624236"/>
                <a:gd name="connsiteX16" fmla="*/ 1861585 w 2407309"/>
                <a:gd name="connsiteY16" fmla="*/ 1329224 h 1624236"/>
                <a:gd name="connsiteX17" fmla="*/ 2157398 w 2407309"/>
                <a:gd name="connsiteY17" fmla="*/ 1624236 h 1624236"/>
                <a:gd name="connsiteX18" fmla="*/ 2407310 w 2407309"/>
                <a:gd name="connsiteY18" fmla="*/ 1237669 h 1624236"/>
                <a:gd name="connsiteX19" fmla="*/ 2101296 w 2407309"/>
                <a:gd name="connsiteY19" fmla="*/ 917225 h 16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07309" h="1624236">
                  <a:moveTo>
                    <a:pt x="2101296" y="917225"/>
                  </a:moveTo>
                  <a:cubicBezTo>
                    <a:pt x="1999291" y="790065"/>
                    <a:pt x="1917688" y="652731"/>
                    <a:pt x="1856485" y="505225"/>
                  </a:cubicBezTo>
                  <a:cubicBezTo>
                    <a:pt x="1841184" y="464534"/>
                    <a:pt x="1820783" y="418756"/>
                    <a:pt x="1805483" y="372979"/>
                  </a:cubicBezTo>
                  <a:cubicBezTo>
                    <a:pt x="1805483" y="367892"/>
                    <a:pt x="1805483" y="362806"/>
                    <a:pt x="1800382" y="357720"/>
                  </a:cubicBezTo>
                  <a:cubicBezTo>
                    <a:pt x="1779981" y="266164"/>
                    <a:pt x="1739179" y="184782"/>
                    <a:pt x="1677977" y="118658"/>
                  </a:cubicBezTo>
                  <a:cubicBezTo>
                    <a:pt x="1601473" y="42362"/>
                    <a:pt x="1489268" y="6757"/>
                    <a:pt x="1382163" y="22016"/>
                  </a:cubicBezTo>
                  <a:lnTo>
                    <a:pt x="1366862" y="22016"/>
                  </a:lnTo>
                  <a:cubicBezTo>
                    <a:pt x="1152653" y="-49193"/>
                    <a:pt x="928242" y="57621"/>
                    <a:pt x="744634" y="266164"/>
                  </a:cubicBezTo>
                  <a:cubicBezTo>
                    <a:pt x="469221" y="586608"/>
                    <a:pt x="219310" y="922311"/>
                    <a:pt x="0" y="1283447"/>
                  </a:cubicBezTo>
                  <a:cubicBezTo>
                    <a:pt x="56102" y="1354656"/>
                    <a:pt x="214210" y="1512335"/>
                    <a:pt x="336615" y="1583545"/>
                  </a:cubicBezTo>
                  <a:cubicBezTo>
                    <a:pt x="474321" y="1364829"/>
                    <a:pt x="576326" y="1196978"/>
                    <a:pt x="703832" y="1029126"/>
                  </a:cubicBezTo>
                  <a:cubicBezTo>
                    <a:pt x="790536" y="912138"/>
                    <a:pt x="867040" y="805324"/>
                    <a:pt x="948643" y="698509"/>
                  </a:cubicBezTo>
                  <a:cubicBezTo>
                    <a:pt x="928242" y="805324"/>
                    <a:pt x="907841" y="912138"/>
                    <a:pt x="892541" y="1018953"/>
                  </a:cubicBezTo>
                  <a:cubicBezTo>
                    <a:pt x="887441" y="1044385"/>
                    <a:pt x="887441" y="1069817"/>
                    <a:pt x="892541" y="1095249"/>
                  </a:cubicBezTo>
                  <a:cubicBezTo>
                    <a:pt x="912942" y="1146114"/>
                    <a:pt x="1530070" y="1288533"/>
                    <a:pt x="1688177" y="1217323"/>
                  </a:cubicBezTo>
                  <a:cubicBezTo>
                    <a:pt x="1708578" y="1207150"/>
                    <a:pt x="1718778" y="1191891"/>
                    <a:pt x="1728979" y="1171546"/>
                  </a:cubicBezTo>
                  <a:cubicBezTo>
                    <a:pt x="1769781" y="1222410"/>
                    <a:pt x="1815683" y="1278360"/>
                    <a:pt x="1861585" y="1329224"/>
                  </a:cubicBezTo>
                  <a:cubicBezTo>
                    <a:pt x="1917688" y="1390261"/>
                    <a:pt x="2121697" y="1598804"/>
                    <a:pt x="2157398" y="1624236"/>
                  </a:cubicBezTo>
                  <a:cubicBezTo>
                    <a:pt x="2218602" y="1547940"/>
                    <a:pt x="2381809" y="1293619"/>
                    <a:pt x="2407310" y="1237669"/>
                  </a:cubicBezTo>
                  <a:cubicBezTo>
                    <a:pt x="2392010" y="1252928"/>
                    <a:pt x="2121697" y="942657"/>
                    <a:pt x="2101296" y="917225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A935443-6A2E-5E98-E519-8869D65BA1AD}"/>
                </a:ext>
              </a:extLst>
            </p:cNvPr>
            <p:cNvSpPr/>
            <p:nvPr/>
          </p:nvSpPr>
          <p:spPr>
            <a:xfrm>
              <a:off x="7518538" y="3047519"/>
              <a:ext cx="2609281" cy="2742588"/>
            </a:xfrm>
            <a:custGeom>
              <a:avLst/>
              <a:gdLst>
                <a:gd name="connsiteX0" fmla="*/ 2055394 w 2609281"/>
                <a:gd name="connsiteY0" fmla="*/ 142420 h 2742588"/>
                <a:gd name="connsiteX1" fmla="*/ 2029893 w 2609281"/>
                <a:gd name="connsiteY1" fmla="*/ 81383 h 2742588"/>
                <a:gd name="connsiteX2" fmla="*/ 2019692 w 2609281"/>
                <a:gd name="connsiteY2" fmla="*/ 91555 h 2742588"/>
                <a:gd name="connsiteX3" fmla="*/ 1280158 w 2609281"/>
                <a:gd name="connsiteY3" fmla="*/ 0 h 2742588"/>
                <a:gd name="connsiteX4" fmla="*/ 1254657 w 2609281"/>
                <a:gd name="connsiteY4" fmla="*/ 30518 h 2742588"/>
                <a:gd name="connsiteX5" fmla="*/ 1111851 w 2609281"/>
                <a:gd name="connsiteY5" fmla="*/ 554419 h 2742588"/>
                <a:gd name="connsiteX6" fmla="*/ 1111851 w 2609281"/>
                <a:gd name="connsiteY6" fmla="*/ 625629 h 2742588"/>
                <a:gd name="connsiteX7" fmla="*/ 1014946 w 2609281"/>
                <a:gd name="connsiteY7" fmla="*/ 1154615 h 2742588"/>
                <a:gd name="connsiteX8" fmla="*/ 0 w 2609281"/>
                <a:gd name="connsiteY8" fmla="*/ 1922664 h 2742588"/>
                <a:gd name="connsiteX9" fmla="*/ 280513 w 2609281"/>
                <a:gd name="connsiteY9" fmla="*/ 2375354 h 2742588"/>
                <a:gd name="connsiteX10" fmla="*/ 1239356 w 2609281"/>
                <a:gd name="connsiteY10" fmla="*/ 1698862 h 2742588"/>
                <a:gd name="connsiteX11" fmla="*/ 1535170 w 2609281"/>
                <a:gd name="connsiteY11" fmla="*/ 1408936 h 2742588"/>
                <a:gd name="connsiteX12" fmla="*/ 1713678 w 2609281"/>
                <a:gd name="connsiteY12" fmla="*/ 1027455 h 2742588"/>
                <a:gd name="connsiteX13" fmla="*/ 1881986 w 2609281"/>
                <a:gd name="connsiteY13" fmla="*/ 1174961 h 2742588"/>
                <a:gd name="connsiteX14" fmla="*/ 2070695 w 2609281"/>
                <a:gd name="connsiteY14" fmla="*/ 1398763 h 2742588"/>
                <a:gd name="connsiteX15" fmla="*/ 2055394 w 2609281"/>
                <a:gd name="connsiteY15" fmla="*/ 1764985 h 2742588"/>
                <a:gd name="connsiteX16" fmla="*/ 1978890 w 2609281"/>
                <a:gd name="connsiteY16" fmla="*/ 2721231 h 2742588"/>
                <a:gd name="connsiteX17" fmla="*/ 2499114 w 2609281"/>
                <a:gd name="connsiteY17" fmla="*/ 2721231 h 2742588"/>
                <a:gd name="connsiteX18" fmla="*/ 2606219 w 2609281"/>
                <a:gd name="connsiteY18" fmla="*/ 1271603 h 2742588"/>
                <a:gd name="connsiteX19" fmla="*/ 2055394 w 2609281"/>
                <a:gd name="connsiteY19" fmla="*/ 142420 h 274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9281" h="2742588">
                  <a:moveTo>
                    <a:pt x="2055394" y="142420"/>
                  </a:moveTo>
                  <a:cubicBezTo>
                    <a:pt x="2050294" y="116987"/>
                    <a:pt x="2040093" y="96642"/>
                    <a:pt x="2029893" y="81383"/>
                  </a:cubicBezTo>
                  <a:cubicBezTo>
                    <a:pt x="2024792" y="86469"/>
                    <a:pt x="2024792" y="86469"/>
                    <a:pt x="2019692" y="91555"/>
                  </a:cubicBezTo>
                  <a:cubicBezTo>
                    <a:pt x="1887086" y="152592"/>
                    <a:pt x="1438266" y="61037"/>
                    <a:pt x="1280158" y="0"/>
                  </a:cubicBezTo>
                  <a:cubicBezTo>
                    <a:pt x="1269958" y="10173"/>
                    <a:pt x="1264858" y="20346"/>
                    <a:pt x="1254657" y="30518"/>
                  </a:cubicBezTo>
                  <a:cubicBezTo>
                    <a:pt x="1147553" y="183111"/>
                    <a:pt x="1096550" y="366222"/>
                    <a:pt x="1111851" y="554419"/>
                  </a:cubicBezTo>
                  <a:cubicBezTo>
                    <a:pt x="1116951" y="579851"/>
                    <a:pt x="1116951" y="600197"/>
                    <a:pt x="1111851" y="625629"/>
                  </a:cubicBezTo>
                  <a:cubicBezTo>
                    <a:pt x="1045548" y="844344"/>
                    <a:pt x="1055748" y="1098665"/>
                    <a:pt x="1014946" y="1154615"/>
                  </a:cubicBezTo>
                  <a:cubicBezTo>
                    <a:pt x="831338" y="1398763"/>
                    <a:pt x="652830" y="1459800"/>
                    <a:pt x="0" y="1922664"/>
                  </a:cubicBezTo>
                  <a:cubicBezTo>
                    <a:pt x="25501" y="1968441"/>
                    <a:pt x="178508" y="2232935"/>
                    <a:pt x="280513" y="2375354"/>
                  </a:cubicBezTo>
                  <a:cubicBezTo>
                    <a:pt x="606928" y="2156639"/>
                    <a:pt x="923142" y="1932837"/>
                    <a:pt x="1239356" y="1698862"/>
                  </a:cubicBezTo>
                  <a:cubicBezTo>
                    <a:pt x="1341361" y="1622566"/>
                    <a:pt x="1473968" y="1525924"/>
                    <a:pt x="1535170" y="1408936"/>
                  </a:cubicBezTo>
                  <a:cubicBezTo>
                    <a:pt x="1601473" y="1286863"/>
                    <a:pt x="1662676" y="1159702"/>
                    <a:pt x="1713678" y="1027455"/>
                  </a:cubicBezTo>
                  <a:cubicBezTo>
                    <a:pt x="1764681" y="1078319"/>
                    <a:pt x="1820783" y="1129183"/>
                    <a:pt x="1881986" y="1174961"/>
                  </a:cubicBezTo>
                  <a:cubicBezTo>
                    <a:pt x="1953389" y="1241085"/>
                    <a:pt x="2019692" y="1317381"/>
                    <a:pt x="2070695" y="1398763"/>
                  </a:cubicBezTo>
                  <a:cubicBezTo>
                    <a:pt x="2096196" y="1444541"/>
                    <a:pt x="2060494" y="1719208"/>
                    <a:pt x="2055394" y="1764985"/>
                  </a:cubicBezTo>
                  <a:cubicBezTo>
                    <a:pt x="2029893" y="2029479"/>
                    <a:pt x="2029893" y="2243108"/>
                    <a:pt x="1978890" y="2721231"/>
                  </a:cubicBezTo>
                  <a:cubicBezTo>
                    <a:pt x="1973790" y="2756835"/>
                    <a:pt x="2397110" y="2741576"/>
                    <a:pt x="2499114" y="2721231"/>
                  </a:cubicBezTo>
                  <a:cubicBezTo>
                    <a:pt x="2539916" y="2349922"/>
                    <a:pt x="2626620" y="1429282"/>
                    <a:pt x="2606219" y="1271603"/>
                  </a:cubicBezTo>
                  <a:cubicBezTo>
                    <a:pt x="2590918" y="1169875"/>
                    <a:pt x="2126797" y="371308"/>
                    <a:pt x="2055394" y="142420"/>
                  </a:cubicBezTo>
                  <a:close/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326485A8-0FC1-EAE2-B604-4A8AE3CEBA3E}"/>
                </a:ext>
              </a:extLst>
            </p:cNvPr>
            <p:cNvGrpSpPr/>
            <p:nvPr/>
          </p:nvGrpSpPr>
          <p:grpSpPr>
            <a:xfrm>
              <a:off x="7176823" y="5036306"/>
              <a:ext cx="3149946" cy="1169874"/>
              <a:chOff x="7176823" y="5036306"/>
              <a:chExt cx="3149946" cy="1169874"/>
            </a:xfrm>
            <a:no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132521E-2034-FC07-B007-3E083C35A1CF}"/>
                  </a:ext>
                </a:extLst>
              </p:cNvPr>
              <p:cNvSpPr/>
              <p:nvPr/>
            </p:nvSpPr>
            <p:spPr>
              <a:xfrm>
                <a:off x="7176823" y="5036306"/>
                <a:ext cx="591626" cy="794269"/>
              </a:xfrm>
              <a:custGeom>
                <a:avLst/>
                <a:gdLst>
                  <a:gd name="connsiteX0" fmla="*/ 525324 w 591626"/>
                  <a:gd name="connsiteY0" fmla="*/ 528987 h 794269"/>
                  <a:gd name="connsiteX1" fmla="*/ 591627 w 591626"/>
                  <a:gd name="connsiteY1" fmla="*/ 330617 h 794269"/>
                  <a:gd name="connsiteX2" fmla="*/ 387618 w 591626"/>
                  <a:gd name="connsiteY2" fmla="*/ 0 h 794269"/>
                  <a:gd name="connsiteX3" fmla="*/ 255012 w 591626"/>
                  <a:gd name="connsiteY3" fmla="*/ 30518 h 794269"/>
                  <a:gd name="connsiteX4" fmla="*/ 0 w 591626"/>
                  <a:gd name="connsiteY4" fmla="*/ 137333 h 794269"/>
                  <a:gd name="connsiteX5" fmla="*/ 382517 w 591626"/>
                  <a:gd name="connsiteY5" fmla="*/ 712098 h 794269"/>
                  <a:gd name="connsiteX6" fmla="*/ 499823 w 591626"/>
                  <a:gd name="connsiteY6" fmla="*/ 793480 h 794269"/>
                  <a:gd name="connsiteX7" fmla="*/ 555925 w 591626"/>
                  <a:gd name="connsiteY7" fmla="*/ 701925 h 794269"/>
                  <a:gd name="connsiteX8" fmla="*/ 530424 w 591626"/>
                  <a:gd name="connsiteY8" fmla="*/ 590024 h 794269"/>
                  <a:gd name="connsiteX9" fmla="*/ 525324 w 591626"/>
                  <a:gd name="connsiteY9" fmla="*/ 528987 h 7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626" h="794269">
                    <a:moveTo>
                      <a:pt x="525324" y="528987"/>
                    </a:moveTo>
                    <a:cubicBezTo>
                      <a:pt x="515123" y="462863"/>
                      <a:pt x="545725" y="396740"/>
                      <a:pt x="591627" y="330617"/>
                    </a:cubicBezTo>
                    <a:cubicBezTo>
                      <a:pt x="520224" y="223802"/>
                      <a:pt x="438620" y="86469"/>
                      <a:pt x="387618" y="0"/>
                    </a:cubicBezTo>
                    <a:cubicBezTo>
                      <a:pt x="346816" y="15259"/>
                      <a:pt x="300914" y="30518"/>
                      <a:pt x="255012" y="30518"/>
                    </a:cubicBezTo>
                    <a:cubicBezTo>
                      <a:pt x="147907" y="35605"/>
                      <a:pt x="0" y="137333"/>
                      <a:pt x="0" y="137333"/>
                    </a:cubicBezTo>
                    <a:lnTo>
                      <a:pt x="382517" y="712098"/>
                    </a:lnTo>
                    <a:cubicBezTo>
                      <a:pt x="382517" y="712098"/>
                      <a:pt x="448820" y="803653"/>
                      <a:pt x="499823" y="793480"/>
                    </a:cubicBezTo>
                    <a:cubicBezTo>
                      <a:pt x="535525" y="778221"/>
                      <a:pt x="561026" y="742616"/>
                      <a:pt x="555925" y="701925"/>
                    </a:cubicBezTo>
                    <a:cubicBezTo>
                      <a:pt x="550825" y="661234"/>
                      <a:pt x="545725" y="625629"/>
                      <a:pt x="530424" y="590024"/>
                    </a:cubicBezTo>
                    <a:cubicBezTo>
                      <a:pt x="525324" y="569678"/>
                      <a:pt x="525324" y="549333"/>
                      <a:pt x="525324" y="528987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30C543D-39CB-65CC-3E6E-6744C8357069}"/>
                  </a:ext>
                </a:extLst>
              </p:cNvPr>
              <p:cNvSpPr/>
              <p:nvPr/>
            </p:nvSpPr>
            <p:spPr>
              <a:xfrm>
                <a:off x="9544303" y="5773836"/>
                <a:ext cx="782465" cy="432345"/>
              </a:xfrm>
              <a:custGeom>
                <a:avLst/>
                <a:gdLst>
                  <a:gd name="connsiteX0" fmla="*/ 738561 w 782465"/>
                  <a:gd name="connsiteY0" fmla="*/ 284839 h 432345"/>
                  <a:gd name="connsiteX1" fmla="*/ 585554 w 782465"/>
                  <a:gd name="connsiteY1" fmla="*/ 233975 h 432345"/>
                  <a:gd name="connsiteX2" fmla="*/ 422347 w 782465"/>
                  <a:gd name="connsiteY2" fmla="*/ 91556 h 432345"/>
                  <a:gd name="connsiteX3" fmla="*/ 422347 w 782465"/>
                  <a:gd name="connsiteY3" fmla="*/ 0 h 432345"/>
                  <a:gd name="connsiteX4" fmla="*/ 70431 w 782465"/>
                  <a:gd name="connsiteY4" fmla="*/ 15259 h 432345"/>
                  <a:gd name="connsiteX5" fmla="*/ 29629 w 782465"/>
                  <a:gd name="connsiteY5" fmla="*/ 193284 h 432345"/>
                  <a:gd name="connsiteX6" fmla="*/ 14328 w 782465"/>
                  <a:gd name="connsiteY6" fmla="*/ 432345 h 432345"/>
                  <a:gd name="connsiteX7" fmla="*/ 646757 w 782465"/>
                  <a:gd name="connsiteY7" fmla="*/ 432345 h 432345"/>
                  <a:gd name="connsiteX8" fmla="*/ 779363 w 782465"/>
                  <a:gd name="connsiteY8" fmla="*/ 381481 h 432345"/>
                  <a:gd name="connsiteX9" fmla="*/ 738561 w 782465"/>
                  <a:gd name="connsiteY9" fmla="*/ 284839 h 4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2465" h="432345">
                    <a:moveTo>
                      <a:pt x="738561" y="284839"/>
                    </a:moveTo>
                    <a:cubicBezTo>
                      <a:pt x="707960" y="264494"/>
                      <a:pt x="621256" y="249234"/>
                      <a:pt x="585554" y="233975"/>
                    </a:cubicBezTo>
                    <a:cubicBezTo>
                      <a:pt x="565153" y="228889"/>
                      <a:pt x="432547" y="198370"/>
                      <a:pt x="422347" y="91556"/>
                    </a:cubicBezTo>
                    <a:cubicBezTo>
                      <a:pt x="422347" y="71210"/>
                      <a:pt x="422347" y="40691"/>
                      <a:pt x="422347" y="0"/>
                    </a:cubicBezTo>
                    <a:cubicBezTo>
                      <a:pt x="330543" y="10173"/>
                      <a:pt x="177536" y="15259"/>
                      <a:pt x="70431" y="15259"/>
                    </a:cubicBezTo>
                    <a:cubicBezTo>
                      <a:pt x="65331" y="76296"/>
                      <a:pt x="55130" y="132247"/>
                      <a:pt x="29629" y="193284"/>
                    </a:cubicBezTo>
                    <a:cubicBezTo>
                      <a:pt x="-26474" y="345876"/>
                      <a:pt x="14328" y="432345"/>
                      <a:pt x="14328" y="432345"/>
                    </a:cubicBezTo>
                    <a:lnTo>
                      <a:pt x="646757" y="432345"/>
                    </a:lnTo>
                    <a:cubicBezTo>
                      <a:pt x="646757" y="432345"/>
                      <a:pt x="758962" y="427259"/>
                      <a:pt x="779363" y="381481"/>
                    </a:cubicBezTo>
                    <a:cubicBezTo>
                      <a:pt x="789564" y="345876"/>
                      <a:pt x="774263" y="305185"/>
                      <a:pt x="738561" y="284839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967DB57-2B21-8043-73E7-8EC448A4A703}"/>
                </a:ext>
              </a:extLst>
            </p:cNvPr>
            <p:cNvSpPr/>
            <p:nvPr/>
          </p:nvSpPr>
          <p:spPr>
            <a:xfrm>
              <a:off x="9558631" y="2340508"/>
              <a:ext cx="96904" cy="798566"/>
            </a:xfrm>
            <a:custGeom>
              <a:avLst/>
              <a:gdLst>
                <a:gd name="connsiteX0" fmla="*/ 10200 w 96904"/>
                <a:gd name="connsiteY0" fmla="*/ 798567 h 798566"/>
                <a:gd name="connsiteX1" fmla="*/ 10200 w 96904"/>
                <a:gd name="connsiteY1" fmla="*/ 798567 h 798566"/>
                <a:gd name="connsiteX2" fmla="*/ 0 w 96904"/>
                <a:gd name="connsiteY2" fmla="*/ 783308 h 798566"/>
                <a:gd name="connsiteX3" fmla="*/ 76504 w 96904"/>
                <a:gd name="connsiteY3" fmla="*/ 10173 h 798566"/>
                <a:gd name="connsiteX4" fmla="*/ 86704 w 96904"/>
                <a:gd name="connsiteY4" fmla="*/ 0 h 798566"/>
                <a:gd name="connsiteX5" fmla="*/ 86704 w 96904"/>
                <a:gd name="connsiteY5" fmla="*/ 0 h 798566"/>
                <a:gd name="connsiteX6" fmla="*/ 86704 w 96904"/>
                <a:gd name="connsiteY6" fmla="*/ 0 h 798566"/>
                <a:gd name="connsiteX7" fmla="*/ 96905 w 96904"/>
                <a:gd name="connsiteY7" fmla="*/ 10173 h 798566"/>
                <a:gd name="connsiteX8" fmla="*/ 20401 w 96904"/>
                <a:gd name="connsiteY8" fmla="*/ 788394 h 798566"/>
                <a:gd name="connsiteX9" fmla="*/ 10200 w 96904"/>
                <a:gd name="connsiteY9" fmla="*/ 798567 h 79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4" h="798566">
                  <a:moveTo>
                    <a:pt x="10200" y="798567"/>
                  </a:moveTo>
                  <a:lnTo>
                    <a:pt x="10200" y="798567"/>
                  </a:lnTo>
                  <a:cubicBezTo>
                    <a:pt x="0" y="798567"/>
                    <a:pt x="0" y="788394"/>
                    <a:pt x="0" y="783308"/>
                  </a:cubicBezTo>
                  <a:cubicBezTo>
                    <a:pt x="51002" y="579851"/>
                    <a:pt x="76504" y="335703"/>
                    <a:pt x="76504" y="10173"/>
                  </a:cubicBezTo>
                  <a:cubicBezTo>
                    <a:pt x="76504" y="5087"/>
                    <a:pt x="81604" y="0"/>
                    <a:pt x="86704" y="0"/>
                  </a:cubicBezTo>
                  <a:cubicBezTo>
                    <a:pt x="86704" y="0"/>
                    <a:pt x="86704" y="0"/>
                    <a:pt x="86704" y="0"/>
                  </a:cubicBezTo>
                  <a:lnTo>
                    <a:pt x="86704" y="0"/>
                  </a:lnTo>
                  <a:cubicBezTo>
                    <a:pt x="91804" y="0"/>
                    <a:pt x="96905" y="5087"/>
                    <a:pt x="96905" y="10173"/>
                  </a:cubicBezTo>
                  <a:cubicBezTo>
                    <a:pt x="96905" y="335703"/>
                    <a:pt x="76504" y="584937"/>
                    <a:pt x="20401" y="788394"/>
                  </a:cubicBezTo>
                  <a:cubicBezTo>
                    <a:pt x="20401" y="793480"/>
                    <a:pt x="15300" y="798567"/>
                    <a:pt x="10200" y="798567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84CFEE1-4AC4-123A-F6A5-2943847EB108}"/>
                </a:ext>
              </a:extLst>
            </p:cNvPr>
            <p:cNvSpPr/>
            <p:nvPr/>
          </p:nvSpPr>
          <p:spPr>
            <a:xfrm>
              <a:off x="8181569" y="2296002"/>
              <a:ext cx="891265" cy="1229640"/>
            </a:xfrm>
            <a:custGeom>
              <a:avLst/>
              <a:gdLst>
                <a:gd name="connsiteX0" fmla="*/ 10200 w 891265"/>
                <a:gd name="connsiteY0" fmla="*/ 1229640 h 1229640"/>
                <a:gd name="connsiteX1" fmla="*/ 5100 w 891265"/>
                <a:gd name="connsiteY1" fmla="*/ 1229640 h 1229640"/>
                <a:gd name="connsiteX2" fmla="*/ 0 w 891265"/>
                <a:gd name="connsiteY2" fmla="*/ 1214381 h 1229640"/>
                <a:gd name="connsiteX3" fmla="*/ 0 w 891265"/>
                <a:gd name="connsiteY3" fmla="*/ 1214381 h 1229640"/>
                <a:gd name="connsiteX4" fmla="*/ 872140 w 891265"/>
                <a:gd name="connsiteY4" fmla="*/ 3815 h 1229640"/>
                <a:gd name="connsiteX5" fmla="*/ 887441 w 891265"/>
                <a:gd name="connsiteY5" fmla="*/ 3815 h 1229640"/>
                <a:gd name="connsiteX6" fmla="*/ 887441 w 891265"/>
                <a:gd name="connsiteY6" fmla="*/ 19074 h 1229640"/>
                <a:gd name="connsiteX7" fmla="*/ 887441 w 891265"/>
                <a:gd name="connsiteY7" fmla="*/ 19074 h 1229640"/>
                <a:gd name="connsiteX8" fmla="*/ 20401 w 891265"/>
                <a:gd name="connsiteY8" fmla="*/ 1229640 h 1229640"/>
                <a:gd name="connsiteX9" fmla="*/ 10200 w 891265"/>
                <a:gd name="connsiteY9" fmla="*/ 1229640 h 12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265" h="1229640">
                  <a:moveTo>
                    <a:pt x="10200" y="1229640"/>
                  </a:moveTo>
                  <a:cubicBezTo>
                    <a:pt x="10200" y="1229640"/>
                    <a:pt x="5100" y="1229640"/>
                    <a:pt x="5100" y="1229640"/>
                  </a:cubicBezTo>
                  <a:cubicBezTo>
                    <a:pt x="0" y="1224554"/>
                    <a:pt x="0" y="1219467"/>
                    <a:pt x="0" y="1214381"/>
                  </a:cubicBezTo>
                  <a:cubicBezTo>
                    <a:pt x="0" y="1214381"/>
                    <a:pt x="0" y="1214381"/>
                    <a:pt x="0" y="1214381"/>
                  </a:cubicBezTo>
                  <a:cubicBezTo>
                    <a:pt x="255012" y="787122"/>
                    <a:pt x="545725" y="380209"/>
                    <a:pt x="872140" y="3815"/>
                  </a:cubicBezTo>
                  <a:cubicBezTo>
                    <a:pt x="877240" y="-1272"/>
                    <a:pt x="882340" y="-1272"/>
                    <a:pt x="887441" y="3815"/>
                  </a:cubicBezTo>
                  <a:cubicBezTo>
                    <a:pt x="892541" y="8901"/>
                    <a:pt x="892541" y="13988"/>
                    <a:pt x="887441" y="19074"/>
                  </a:cubicBezTo>
                  <a:cubicBezTo>
                    <a:pt x="887441" y="19074"/>
                    <a:pt x="887441" y="19074"/>
                    <a:pt x="887441" y="19074"/>
                  </a:cubicBezTo>
                  <a:cubicBezTo>
                    <a:pt x="561026" y="395469"/>
                    <a:pt x="270312" y="802382"/>
                    <a:pt x="20401" y="1229640"/>
                  </a:cubicBezTo>
                  <a:cubicBezTo>
                    <a:pt x="15300" y="1224554"/>
                    <a:pt x="15300" y="1229640"/>
                    <a:pt x="10200" y="1229640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3760CF-6990-F634-63D2-739DC2FE7BA6}"/>
                </a:ext>
              </a:extLst>
            </p:cNvPr>
            <p:cNvSpPr/>
            <p:nvPr/>
          </p:nvSpPr>
          <p:spPr>
            <a:xfrm>
              <a:off x="9036295" y="3474778"/>
              <a:ext cx="371442" cy="996936"/>
            </a:xfrm>
            <a:custGeom>
              <a:avLst/>
              <a:gdLst>
                <a:gd name="connsiteX0" fmla="*/ 364229 w 371442"/>
                <a:gd name="connsiteY0" fmla="*/ 0 h 996936"/>
                <a:gd name="connsiteX1" fmla="*/ 348929 w 371442"/>
                <a:gd name="connsiteY1" fmla="*/ 10173 h 996936"/>
                <a:gd name="connsiteX2" fmla="*/ 2113 w 371442"/>
                <a:gd name="connsiteY2" fmla="*/ 981677 h 996936"/>
                <a:gd name="connsiteX3" fmla="*/ 7213 w 371442"/>
                <a:gd name="connsiteY3" fmla="*/ 996937 h 996936"/>
                <a:gd name="connsiteX4" fmla="*/ 7213 w 371442"/>
                <a:gd name="connsiteY4" fmla="*/ 996937 h 996936"/>
                <a:gd name="connsiteX5" fmla="*/ 12313 w 371442"/>
                <a:gd name="connsiteY5" fmla="*/ 996937 h 996936"/>
                <a:gd name="connsiteX6" fmla="*/ 22514 w 371442"/>
                <a:gd name="connsiteY6" fmla="*/ 991850 h 996936"/>
                <a:gd name="connsiteX7" fmla="*/ 369330 w 371442"/>
                <a:gd name="connsiteY7" fmla="*/ 10173 h 996936"/>
                <a:gd name="connsiteX8" fmla="*/ 364229 w 371442"/>
                <a:gd name="connsiteY8" fmla="*/ 0 h 9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42" h="996936">
                  <a:moveTo>
                    <a:pt x="364229" y="0"/>
                  </a:moveTo>
                  <a:cubicBezTo>
                    <a:pt x="359129" y="0"/>
                    <a:pt x="354029" y="5086"/>
                    <a:pt x="348929" y="10173"/>
                  </a:cubicBezTo>
                  <a:cubicBezTo>
                    <a:pt x="277525" y="396740"/>
                    <a:pt x="185721" y="620542"/>
                    <a:pt x="2113" y="981677"/>
                  </a:cubicBezTo>
                  <a:cubicBezTo>
                    <a:pt x="-2988" y="986764"/>
                    <a:pt x="2113" y="996937"/>
                    <a:pt x="7213" y="996937"/>
                  </a:cubicBezTo>
                  <a:cubicBezTo>
                    <a:pt x="7213" y="996937"/>
                    <a:pt x="7213" y="996937"/>
                    <a:pt x="7213" y="996937"/>
                  </a:cubicBezTo>
                  <a:cubicBezTo>
                    <a:pt x="7213" y="996937"/>
                    <a:pt x="12313" y="996937"/>
                    <a:pt x="12313" y="996937"/>
                  </a:cubicBezTo>
                  <a:cubicBezTo>
                    <a:pt x="17413" y="996937"/>
                    <a:pt x="22514" y="996937"/>
                    <a:pt x="22514" y="991850"/>
                  </a:cubicBezTo>
                  <a:cubicBezTo>
                    <a:pt x="206122" y="625628"/>
                    <a:pt x="297926" y="396740"/>
                    <a:pt x="369330" y="10173"/>
                  </a:cubicBezTo>
                  <a:cubicBezTo>
                    <a:pt x="374430" y="5086"/>
                    <a:pt x="369330" y="0"/>
                    <a:pt x="364229" y="0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5F18462-7EFF-E6E8-A946-4E20E5EBBDCC}"/>
                </a:ext>
              </a:extLst>
            </p:cNvPr>
            <p:cNvSpPr/>
            <p:nvPr/>
          </p:nvSpPr>
          <p:spPr>
            <a:xfrm>
              <a:off x="6523696" y="441972"/>
              <a:ext cx="1468867" cy="1464886"/>
            </a:xfrm>
            <a:custGeom>
              <a:avLst/>
              <a:gdLst>
                <a:gd name="connsiteX0" fmla="*/ 1468867 w 1468867"/>
                <a:gd name="connsiteY0" fmla="*/ 732443 h 1464886"/>
                <a:gd name="connsiteX1" fmla="*/ 734434 w 1468867"/>
                <a:gd name="connsiteY1" fmla="*/ 1464887 h 1464886"/>
                <a:gd name="connsiteX2" fmla="*/ 0 w 1468867"/>
                <a:gd name="connsiteY2" fmla="*/ 732444 h 1464886"/>
                <a:gd name="connsiteX3" fmla="*/ 734434 w 1468867"/>
                <a:gd name="connsiteY3" fmla="*/ 0 h 1464886"/>
                <a:gd name="connsiteX4" fmla="*/ 1468867 w 1468867"/>
                <a:gd name="connsiteY4" fmla="*/ 732443 h 146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67" h="1464886">
                  <a:moveTo>
                    <a:pt x="1468867" y="732443"/>
                  </a:moveTo>
                  <a:cubicBezTo>
                    <a:pt x="1468867" y="1136961"/>
                    <a:pt x="1140050" y="1464887"/>
                    <a:pt x="734434" y="1464887"/>
                  </a:cubicBezTo>
                  <a:cubicBezTo>
                    <a:pt x="328817" y="1464887"/>
                    <a:pt x="0" y="1136961"/>
                    <a:pt x="0" y="732444"/>
                  </a:cubicBezTo>
                  <a:cubicBezTo>
                    <a:pt x="0" y="327926"/>
                    <a:pt x="328817" y="0"/>
                    <a:pt x="734434" y="0"/>
                  </a:cubicBezTo>
                  <a:cubicBezTo>
                    <a:pt x="1140050" y="0"/>
                    <a:pt x="1468867" y="327926"/>
                    <a:pt x="1468867" y="732443"/>
                  </a:cubicBezTo>
                  <a:close/>
                </a:path>
              </a:pathLst>
            </a:custGeom>
            <a:solidFill>
              <a:schemeClr val="accent2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940D8F-8060-A156-F7CC-F54229519DDE}"/>
                </a:ext>
              </a:extLst>
            </p:cNvPr>
            <p:cNvSpPr/>
            <p:nvPr/>
          </p:nvSpPr>
          <p:spPr>
            <a:xfrm>
              <a:off x="6635901" y="548787"/>
              <a:ext cx="1241357" cy="1246171"/>
            </a:xfrm>
            <a:custGeom>
              <a:avLst/>
              <a:gdLst>
                <a:gd name="connsiteX0" fmla="*/ 622229 w 1241357"/>
                <a:gd name="connsiteY0" fmla="*/ 0 h 1246171"/>
                <a:gd name="connsiteX1" fmla="*/ 612028 w 1241357"/>
                <a:gd name="connsiteY1" fmla="*/ 10173 h 1246171"/>
                <a:gd name="connsiteX2" fmla="*/ 612028 w 1241357"/>
                <a:gd name="connsiteY2" fmla="*/ 10173 h 1246171"/>
                <a:gd name="connsiteX3" fmla="*/ 612028 w 1241357"/>
                <a:gd name="connsiteY3" fmla="*/ 106815 h 1246171"/>
                <a:gd name="connsiteX4" fmla="*/ 622229 w 1241357"/>
                <a:gd name="connsiteY4" fmla="*/ 116987 h 1246171"/>
                <a:gd name="connsiteX5" fmla="*/ 622229 w 1241357"/>
                <a:gd name="connsiteY5" fmla="*/ 116987 h 1246171"/>
                <a:gd name="connsiteX6" fmla="*/ 632429 w 1241357"/>
                <a:gd name="connsiteY6" fmla="*/ 106815 h 1246171"/>
                <a:gd name="connsiteX7" fmla="*/ 632429 w 1241357"/>
                <a:gd name="connsiteY7" fmla="*/ 106815 h 1246171"/>
                <a:gd name="connsiteX8" fmla="*/ 632429 w 1241357"/>
                <a:gd name="connsiteY8" fmla="*/ 10173 h 1246171"/>
                <a:gd name="connsiteX9" fmla="*/ 622229 w 1241357"/>
                <a:gd name="connsiteY9" fmla="*/ 0 h 1246171"/>
                <a:gd name="connsiteX10" fmla="*/ 622229 w 1241357"/>
                <a:gd name="connsiteY10" fmla="*/ 0 h 1246171"/>
                <a:gd name="connsiteX11" fmla="*/ 622229 w 1241357"/>
                <a:gd name="connsiteY11" fmla="*/ 1129184 h 1246171"/>
                <a:gd name="connsiteX12" fmla="*/ 612028 w 1241357"/>
                <a:gd name="connsiteY12" fmla="*/ 1139356 h 1246171"/>
                <a:gd name="connsiteX13" fmla="*/ 612028 w 1241357"/>
                <a:gd name="connsiteY13" fmla="*/ 1139356 h 1246171"/>
                <a:gd name="connsiteX14" fmla="*/ 612028 w 1241357"/>
                <a:gd name="connsiteY14" fmla="*/ 1235998 h 1246171"/>
                <a:gd name="connsiteX15" fmla="*/ 622229 w 1241357"/>
                <a:gd name="connsiteY15" fmla="*/ 1246171 h 1246171"/>
                <a:gd name="connsiteX16" fmla="*/ 622229 w 1241357"/>
                <a:gd name="connsiteY16" fmla="*/ 1246171 h 1246171"/>
                <a:gd name="connsiteX17" fmla="*/ 632429 w 1241357"/>
                <a:gd name="connsiteY17" fmla="*/ 1235998 h 1246171"/>
                <a:gd name="connsiteX18" fmla="*/ 632429 w 1241357"/>
                <a:gd name="connsiteY18" fmla="*/ 1235998 h 1246171"/>
                <a:gd name="connsiteX19" fmla="*/ 632429 w 1241357"/>
                <a:gd name="connsiteY19" fmla="*/ 1139356 h 1246171"/>
                <a:gd name="connsiteX20" fmla="*/ 622229 w 1241357"/>
                <a:gd name="connsiteY20" fmla="*/ 1129184 h 1246171"/>
                <a:gd name="connsiteX21" fmla="*/ 622229 w 1241357"/>
                <a:gd name="connsiteY21" fmla="*/ 1129184 h 1246171"/>
                <a:gd name="connsiteX22" fmla="*/ 117305 w 1241357"/>
                <a:gd name="connsiteY22" fmla="*/ 625629 h 1246171"/>
                <a:gd name="connsiteX23" fmla="*/ 107105 w 1241357"/>
                <a:gd name="connsiteY23" fmla="*/ 615456 h 1246171"/>
                <a:gd name="connsiteX24" fmla="*/ 107105 w 1241357"/>
                <a:gd name="connsiteY24" fmla="*/ 615456 h 1246171"/>
                <a:gd name="connsiteX25" fmla="*/ 10201 w 1241357"/>
                <a:gd name="connsiteY25" fmla="*/ 615456 h 1246171"/>
                <a:gd name="connsiteX26" fmla="*/ 0 w 1241357"/>
                <a:gd name="connsiteY26" fmla="*/ 625629 h 1246171"/>
                <a:gd name="connsiteX27" fmla="*/ 10201 w 1241357"/>
                <a:gd name="connsiteY27" fmla="*/ 635802 h 1246171"/>
                <a:gd name="connsiteX28" fmla="*/ 107105 w 1241357"/>
                <a:gd name="connsiteY28" fmla="*/ 635802 h 1246171"/>
                <a:gd name="connsiteX29" fmla="*/ 117305 w 1241357"/>
                <a:gd name="connsiteY29" fmla="*/ 625629 h 1246171"/>
                <a:gd name="connsiteX30" fmla="*/ 1229156 w 1241357"/>
                <a:gd name="connsiteY30" fmla="*/ 610369 h 1246171"/>
                <a:gd name="connsiteX31" fmla="*/ 1132252 w 1241357"/>
                <a:gd name="connsiteY31" fmla="*/ 610369 h 1246171"/>
                <a:gd name="connsiteX32" fmla="*/ 1122051 w 1241357"/>
                <a:gd name="connsiteY32" fmla="*/ 620542 h 1246171"/>
                <a:gd name="connsiteX33" fmla="*/ 1132252 w 1241357"/>
                <a:gd name="connsiteY33" fmla="*/ 630715 h 1246171"/>
                <a:gd name="connsiteX34" fmla="*/ 1132252 w 1241357"/>
                <a:gd name="connsiteY34" fmla="*/ 630715 h 1246171"/>
                <a:gd name="connsiteX35" fmla="*/ 1229156 w 1241357"/>
                <a:gd name="connsiteY35" fmla="*/ 630715 h 1246171"/>
                <a:gd name="connsiteX36" fmla="*/ 1239357 w 1241357"/>
                <a:gd name="connsiteY36" fmla="*/ 620542 h 1246171"/>
                <a:gd name="connsiteX37" fmla="*/ 1229156 w 1241357"/>
                <a:gd name="connsiteY37" fmla="*/ 610369 h 1246171"/>
                <a:gd name="connsiteX38" fmla="*/ 933343 w 1241357"/>
                <a:gd name="connsiteY38" fmla="*/ 86469 h 1246171"/>
                <a:gd name="connsiteX39" fmla="*/ 918042 w 1241357"/>
                <a:gd name="connsiteY39" fmla="*/ 91555 h 1246171"/>
                <a:gd name="connsiteX40" fmla="*/ 918042 w 1241357"/>
                <a:gd name="connsiteY40" fmla="*/ 91555 h 1246171"/>
                <a:gd name="connsiteX41" fmla="*/ 872140 w 1241357"/>
                <a:gd name="connsiteY41" fmla="*/ 172938 h 1246171"/>
                <a:gd name="connsiteX42" fmla="*/ 877240 w 1241357"/>
                <a:gd name="connsiteY42" fmla="*/ 188197 h 1246171"/>
                <a:gd name="connsiteX43" fmla="*/ 882340 w 1241357"/>
                <a:gd name="connsiteY43" fmla="*/ 188197 h 1246171"/>
                <a:gd name="connsiteX44" fmla="*/ 892541 w 1241357"/>
                <a:gd name="connsiteY44" fmla="*/ 183111 h 1246171"/>
                <a:gd name="connsiteX45" fmla="*/ 938443 w 1241357"/>
                <a:gd name="connsiteY45" fmla="*/ 101728 h 1246171"/>
                <a:gd name="connsiteX46" fmla="*/ 933343 w 1241357"/>
                <a:gd name="connsiteY46" fmla="*/ 86469 h 1246171"/>
                <a:gd name="connsiteX47" fmla="*/ 367217 w 1241357"/>
                <a:gd name="connsiteY47" fmla="*/ 1057974 h 1246171"/>
                <a:gd name="connsiteX48" fmla="*/ 351916 w 1241357"/>
                <a:gd name="connsiteY48" fmla="*/ 1063060 h 1246171"/>
                <a:gd name="connsiteX49" fmla="*/ 306014 w 1241357"/>
                <a:gd name="connsiteY49" fmla="*/ 1144443 h 1246171"/>
                <a:gd name="connsiteX50" fmla="*/ 311114 w 1241357"/>
                <a:gd name="connsiteY50" fmla="*/ 1159702 h 1246171"/>
                <a:gd name="connsiteX51" fmla="*/ 316215 w 1241357"/>
                <a:gd name="connsiteY51" fmla="*/ 1159702 h 1246171"/>
                <a:gd name="connsiteX52" fmla="*/ 326415 w 1241357"/>
                <a:gd name="connsiteY52" fmla="*/ 1154616 h 1246171"/>
                <a:gd name="connsiteX53" fmla="*/ 372317 w 1241357"/>
                <a:gd name="connsiteY53" fmla="*/ 1073233 h 1246171"/>
                <a:gd name="connsiteX54" fmla="*/ 367217 w 1241357"/>
                <a:gd name="connsiteY54" fmla="*/ 1057974 h 1246171"/>
                <a:gd name="connsiteX55" fmla="*/ 178508 w 1241357"/>
                <a:gd name="connsiteY55" fmla="*/ 356049 h 1246171"/>
                <a:gd name="connsiteX56" fmla="*/ 96905 w 1241357"/>
                <a:gd name="connsiteY56" fmla="*/ 310271 h 1246171"/>
                <a:gd name="connsiteX57" fmla="*/ 81604 w 1241357"/>
                <a:gd name="connsiteY57" fmla="*/ 315358 h 1246171"/>
                <a:gd name="connsiteX58" fmla="*/ 86704 w 1241357"/>
                <a:gd name="connsiteY58" fmla="*/ 330617 h 1246171"/>
                <a:gd name="connsiteX59" fmla="*/ 86704 w 1241357"/>
                <a:gd name="connsiteY59" fmla="*/ 330617 h 1246171"/>
                <a:gd name="connsiteX60" fmla="*/ 168308 w 1241357"/>
                <a:gd name="connsiteY60" fmla="*/ 376394 h 1246171"/>
                <a:gd name="connsiteX61" fmla="*/ 173408 w 1241357"/>
                <a:gd name="connsiteY61" fmla="*/ 376394 h 1246171"/>
                <a:gd name="connsiteX62" fmla="*/ 183609 w 1241357"/>
                <a:gd name="connsiteY62" fmla="*/ 371308 h 1246171"/>
                <a:gd name="connsiteX63" fmla="*/ 178508 w 1241357"/>
                <a:gd name="connsiteY63" fmla="*/ 356049 h 1246171"/>
                <a:gd name="connsiteX64" fmla="*/ 1152653 w 1241357"/>
                <a:gd name="connsiteY64" fmla="*/ 920641 h 1246171"/>
                <a:gd name="connsiteX65" fmla="*/ 1071049 w 1241357"/>
                <a:gd name="connsiteY65" fmla="*/ 869777 h 1246171"/>
                <a:gd name="connsiteX66" fmla="*/ 1055748 w 1241357"/>
                <a:gd name="connsiteY66" fmla="*/ 874863 h 1246171"/>
                <a:gd name="connsiteX67" fmla="*/ 1055748 w 1241357"/>
                <a:gd name="connsiteY67" fmla="*/ 874863 h 1246171"/>
                <a:gd name="connsiteX68" fmla="*/ 1060849 w 1241357"/>
                <a:gd name="connsiteY68" fmla="*/ 890122 h 1246171"/>
                <a:gd name="connsiteX69" fmla="*/ 1060849 w 1241357"/>
                <a:gd name="connsiteY69" fmla="*/ 890122 h 1246171"/>
                <a:gd name="connsiteX70" fmla="*/ 1142452 w 1241357"/>
                <a:gd name="connsiteY70" fmla="*/ 935900 h 1246171"/>
                <a:gd name="connsiteX71" fmla="*/ 1147553 w 1241357"/>
                <a:gd name="connsiteY71" fmla="*/ 935900 h 1246171"/>
                <a:gd name="connsiteX72" fmla="*/ 1157753 w 1241357"/>
                <a:gd name="connsiteY72" fmla="*/ 930814 h 1246171"/>
                <a:gd name="connsiteX73" fmla="*/ 1152653 w 1241357"/>
                <a:gd name="connsiteY73" fmla="*/ 920641 h 1246171"/>
                <a:gd name="connsiteX74" fmla="*/ 326415 w 1241357"/>
                <a:gd name="connsiteY74" fmla="*/ 91555 h 1246171"/>
                <a:gd name="connsiteX75" fmla="*/ 311114 w 1241357"/>
                <a:gd name="connsiteY75" fmla="*/ 86469 h 1246171"/>
                <a:gd name="connsiteX76" fmla="*/ 306014 w 1241357"/>
                <a:gd name="connsiteY76" fmla="*/ 101728 h 1246171"/>
                <a:gd name="connsiteX77" fmla="*/ 351916 w 1241357"/>
                <a:gd name="connsiteY77" fmla="*/ 183111 h 1246171"/>
                <a:gd name="connsiteX78" fmla="*/ 362117 w 1241357"/>
                <a:gd name="connsiteY78" fmla="*/ 188197 h 1246171"/>
                <a:gd name="connsiteX79" fmla="*/ 367217 w 1241357"/>
                <a:gd name="connsiteY79" fmla="*/ 188197 h 1246171"/>
                <a:gd name="connsiteX80" fmla="*/ 372317 w 1241357"/>
                <a:gd name="connsiteY80" fmla="*/ 172938 h 1246171"/>
                <a:gd name="connsiteX81" fmla="*/ 326415 w 1241357"/>
                <a:gd name="connsiteY81" fmla="*/ 91555 h 1246171"/>
                <a:gd name="connsiteX82" fmla="*/ 887441 w 1241357"/>
                <a:gd name="connsiteY82" fmla="*/ 1063060 h 1246171"/>
                <a:gd name="connsiteX83" fmla="*/ 872140 w 1241357"/>
                <a:gd name="connsiteY83" fmla="*/ 1057974 h 1246171"/>
                <a:gd name="connsiteX84" fmla="*/ 867040 w 1241357"/>
                <a:gd name="connsiteY84" fmla="*/ 1073233 h 1246171"/>
                <a:gd name="connsiteX85" fmla="*/ 912942 w 1241357"/>
                <a:gd name="connsiteY85" fmla="*/ 1154616 h 1246171"/>
                <a:gd name="connsiteX86" fmla="*/ 923142 w 1241357"/>
                <a:gd name="connsiteY86" fmla="*/ 1159702 h 1246171"/>
                <a:gd name="connsiteX87" fmla="*/ 928242 w 1241357"/>
                <a:gd name="connsiteY87" fmla="*/ 1159702 h 1246171"/>
                <a:gd name="connsiteX88" fmla="*/ 933343 w 1241357"/>
                <a:gd name="connsiteY88" fmla="*/ 1144443 h 1246171"/>
                <a:gd name="connsiteX89" fmla="*/ 887441 w 1241357"/>
                <a:gd name="connsiteY89" fmla="*/ 1063060 h 1246171"/>
                <a:gd name="connsiteX90" fmla="*/ 1065949 w 1241357"/>
                <a:gd name="connsiteY90" fmla="*/ 381481 h 1246171"/>
                <a:gd name="connsiteX91" fmla="*/ 1071049 w 1241357"/>
                <a:gd name="connsiteY91" fmla="*/ 381481 h 1246171"/>
                <a:gd name="connsiteX92" fmla="*/ 1152653 w 1241357"/>
                <a:gd name="connsiteY92" fmla="*/ 335703 h 1246171"/>
                <a:gd name="connsiteX93" fmla="*/ 1157753 w 1241357"/>
                <a:gd name="connsiteY93" fmla="*/ 320444 h 1246171"/>
                <a:gd name="connsiteX94" fmla="*/ 1142452 w 1241357"/>
                <a:gd name="connsiteY94" fmla="*/ 315358 h 1246171"/>
                <a:gd name="connsiteX95" fmla="*/ 1142452 w 1241357"/>
                <a:gd name="connsiteY95" fmla="*/ 315358 h 1246171"/>
                <a:gd name="connsiteX96" fmla="*/ 1060849 w 1241357"/>
                <a:gd name="connsiteY96" fmla="*/ 361135 h 1246171"/>
                <a:gd name="connsiteX97" fmla="*/ 1055748 w 1241357"/>
                <a:gd name="connsiteY97" fmla="*/ 376394 h 1246171"/>
                <a:gd name="connsiteX98" fmla="*/ 1055748 w 1241357"/>
                <a:gd name="connsiteY98" fmla="*/ 376394 h 1246171"/>
                <a:gd name="connsiteX99" fmla="*/ 1065949 w 1241357"/>
                <a:gd name="connsiteY99" fmla="*/ 381481 h 1246171"/>
                <a:gd name="connsiteX100" fmla="*/ 168308 w 1241357"/>
                <a:gd name="connsiteY100" fmla="*/ 869777 h 1246171"/>
                <a:gd name="connsiteX101" fmla="*/ 81604 w 1241357"/>
                <a:gd name="connsiteY101" fmla="*/ 920641 h 1246171"/>
                <a:gd name="connsiteX102" fmla="*/ 76504 w 1241357"/>
                <a:gd name="connsiteY102" fmla="*/ 935900 h 1246171"/>
                <a:gd name="connsiteX103" fmla="*/ 86704 w 1241357"/>
                <a:gd name="connsiteY103" fmla="*/ 940986 h 1246171"/>
                <a:gd name="connsiteX104" fmla="*/ 91804 w 1241357"/>
                <a:gd name="connsiteY104" fmla="*/ 940986 h 1246171"/>
                <a:gd name="connsiteX105" fmla="*/ 173408 w 1241357"/>
                <a:gd name="connsiteY105" fmla="*/ 895209 h 1246171"/>
                <a:gd name="connsiteX106" fmla="*/ 178508 w 1241357"/>
                <a:gd name="connsiteY106" fmla="*/ 879949 h 1246171"/>
                <a:gd name="connsiteX107" fmla="*/ 168308 w 1241357"/>
                <a:gd name="connsiteY107" fmla="*/ 869777 h 1246171"/>
                <a:gd name="connsiteX108" fmla="*/ 168308 w 1241357"/>
                <a:gd name="connsiteY108" fmla="*/ 869777 h 1246171"/>
                <a:gd name="connsiteX109" fmla="*/ 622229 w 1241357"/>
                <a:gd name="connsiteY109" fmla="*/ 320444 h 1246171"/>
                <a:gd name="connsiteX110" fmla="*/ 612028 w 1241357"/>
                <a:gd name="connsiteY110" fmla="*/ 330617 h 1246171"/>
                <a:gd name="connsiteX111" fmla="*/ 612028 w 1241357"/>
                <a:gd name="connsiteY111" fmla="*/ 330617 h 1246171"/>
                <a:gd name="connsiteX112" fmla="*/ 612028 w 1241357"/>
                <a:gd name="connsiteY112" fmla="*/ 615456 h 1246171"/>
                <a:gd name="connsiteX113" fmla="*/ 448820 w 1241357"/>
                <a:gd name="connsiteY113" fmla="*/ 732443 h 1246171"/>
                <a:gd name="connsiteX114" fmla="*/ 448820 w 1241357"/>
                <a:gd name="connsiteY114" fmla="*/ 747703 h 1246171"/>
                <a:gd name="connsiteX115" fmla="*/ 448820 w 1241357"/>
                <a:gd name="connsiteY115" fmla="*/ 747703 h 1246171"/>
                <a:gd name="connsiteX116" fmla="*/ 459021 w 1241357"/>
                <a:gd name="connsiteY116" fmla="*/ 752789 h 1246171"/>
                <a:gd name="connsiteX117" fmla="*/ 464121 w 1241357"/>
                <a:gd name="connsiteY117" fmla="*/ 752789 h 1246171"/>
                <a:gd name="connsiteX118" fmla="*/ 627329 w 1241357"/>
                <a:gd name="connsiteY118" fmla="*/ 630715 h 1246171"/>
                <a:gd name="connsiteX119" fmla="*/ 632429 w 1241357"/>
                <a:gd name="connsiteY119" fmla="*/ 620542 h 1246171"/>
                <a:gd name="connsiteX120" fmla="*/ 632429 w 1241357"/>
                <a:gd name="connsiteY120" fmla="*/ 325530 h 1246171"/>
                <a:gd name="connsiteX121" fmla="*/ 622229 w 1241357"/>
                <a:gd name="connsiteY121" fmla="*/ 320444 h 124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241357" h="1246171">
                  <a:moveTo>
                    <a:pt x="622229" y="0"/>
                  </a:moveTo>
                  <a:cubicBezTo>
                    <a:pt x="617128" y="0"/>
                    <a:pt x="612028" y="5086"/>
                    <a:pt x="612028" y="10173"/>
                  </a:cubicBezTo>
                  <a:lnTo>
                    <a:pt x="612028" y="10173"/>
                  </a:lnTo>
                  <a:lnTo>
                    <a:pt x="612028" y="106815"/>
                  </a:lnTo>
                  <a:cubicBezTo>
                    <a:pt x="612028" y="111901"/>
                    <a:pt x="617128" y="116987"/>
                    <a:pt x="622229" y="116987"/>
                  </a:cubicBezTo>
                  <a:cubicBezTo>
                    <a:pt x="622229" y="116987"/>
                    <a:pt x="622229" y="116987"/>
                    <a:pt x="622229" y="116987"/>
                  </a:cubicBezTo>
                  <a:cubicBezTo>
                    <a:pt x="627329" y="116987"/>
                    <a:pt x="632429" y="111901"/>
                    <a:pt x="632429" y="106815"/>
                  </a:cubicBezTo>
                  <a:cubicBezTo>
                    <a:pt x="632429" y="106815"/>
                    <a:pt x="632429" y="106815"/>
                    <a:pt x="632429" y="106815"/>
                  </a:cubicBezTo>
                  <a:lnTo>
                    <a:pt x="632429" y="10173"/>
                  </a:lnTo>
                  <a:cubicBezTo>
                    <a:pt x="632429" y="5086"/>
                    <a:pt x="627329" y="0"/>
                    <a:pt x="622229" y="0"/>
                  </a:cubicBezTo>
                  <a:cubicBezTo>
                    <a:pt x="622229" y="0"/>
                    <a:pt x="622229" y="0"/>
                    <a:pt x="622229" y="0"/>
                  </a:cubicBezTo>
                  <a:close/>
                  <a:moveTo>
                    <a:pt x="622229" y="1129184"/>
                  </a:moveTo>
                  <a:cubicBezTo>
                    <a:pt x="617128" y="1129184"/>
                    <a:pt x="612028" y="1134270"/>
                    <a:pt x="612028" y="1139356"/>
                  </a:cubicBezTo>
                  <a:cubicBezTo>
                    <a:pt x="612028" y="1139356"/>
                    <a:pt x="612028" y="1139356"/>
                    <a:pt x="612028" y="1139356"/>
                  </a:cubicBezTo>
                  <a:lnTo>
                    <a:pt x="612028" y="1235998"/>
                  </a:lnTo>
                  <a:cubicBezTo>
                    <a:pt x="612028" y="1241085"/>
                    <a:pt x="617128" y="1246171"/>
                    <a:pt x="622229" y="1246171"/>
                  </a:cubicBezTo>
                  <a:cubicBezTo>
                    <a:pt x="622229" y="1246171"/>
                    <a:pt x="622229" y="1246171"/>
                    <a:pt x="622229" y="1246171"/>
                  </a:cubicBezTo>
                  <a:cubicBezTo>
                    <a:pt x="627329" y="1246171"/>
                    <a:pt x="632429" y="1241085"/>
                    <a:pt x="632429" y="1235998"/>
                  </a:cubicBezTo>
                  <a:cubicBezTo>
                    <a:pt x="632429" y="1235998"/>
                    <a:pt x="632429" y="1235998"/>
                    <a:pt x="632429" y="1235998"/>
                  </a:cubicBezTo>
                  <a:lnTo>
                    <a:pt x="632429" y="1139356"/>
                  </a:lnTo>
                  <a:cubicBezTo>
                    <a:pt x="632429" y="1134270"/>
                    <a:pt x="627329" y="1129184"/>
                    <a:pt x="622229" y="1129184"/>
                  </a:cubicBezTo>
                  <a:cubicBezTo>
                    <a:pt x="622229" y="1129184"/>
                    <a:pt x="622229" y="1129184"/>
                    <a:pt x="622229" y="1129184"/>
                  </a:cubicBezTo>
                  <a:close/>
                  <a:moveTo>
                    <a:pt x="117305" y="625629"/>
                  </a:moveTo>
                  <a:cubicBezTo>
                    <a:pt x="117305" y="620542"/>
                    <a:pt x="112205" y="615456"/>
                    <a:pt x="107105" y="615456"/>
                  </a:cubicBezTo>
                  <a:lnTo>
                    <a:pt x="107105" y="615456"/>
                  </a:lnTo>
                  <a:lnTo>
                    <a:pt x="10201" y="615456"/>
                  </a:lnTo>
                  <a:cubicBezTo>
                    <a:pt x="5100" y="615456"/>
                    <a:pt x="0" y="620542"/>
                    <a:pt x="0" y="625629"/>
                  </a:cubicBezTo>
                  <a:cubicBezTo>
                    <a:pt x="0" y="630715"/>
                    <a:pt x="5100" y="635802"/>
                    <a:pt x="10201" y="635802"/>
                  </a:cubicBezTo>
                  <a:lnTo>
                    <a:pt x="107105" y="635802"/>
                  </a:lnTo>
                  <a:cubicBezTo>
                    <a:pt x="112205" y="635802"/>
                    <a:pt x="117305" y="630715"/>
                    <a:pt x="117305" y="625629"/>
                  </a:cubicBezTo>
                  <a:close/>
                  <a:moveTo>
                    <a:pt x="1229156" y="610369"/>
                  </a:moveTo>
                  <a:lnTo>
                    <a:pt x="1132252" y="610369"/>
                  </a:lnTo>
                  <a:cubicBezTo>
                    <a:pt x="1127152" y="610369"/>
                    <a:pt x="1122051" y="615456"/>
                    <a:pt x="1122051" y="620542"/>
                  </a:cubicBezTo>
                  <a:cubicBezTo>
                    <a:pt x="1122051" y="625629"/>
                    <a:pt x="1127152" y="630715"/>
                    <a:pt x="1132252" y="630715"/>
                  </a:cubicBezTo>
                  <a:cubicBezTo>
                    <a:pt x="1132252" y="630715"/>
                    <a:pt x="1132252" y="630715"/>
                    <a:pt x="1132252" y="630715"/>
                  </a:cubicBezTo>
                  <a:lnTo>
                    <a:pt x="1229156" y="630715"/>
                  </a:lnTo>
                  <a:cubicBezTo>
                    <a:pt x="1234257" y="630715"/>
                    <a:pt x="1239357" y="625629"/>
                    <a:pt x="1239357" y="620542"/>
                  </a:cubicBezTo>
                  <a:cubicBezTo>
                    <a:pt x="1244457" y="615456"/>
                    <a:pt x="1239357" y="610369"/>
                    <a:pt x="1229156" y="610369"/>
                  </a:cubicBezTo>
                  <a:close/>
                  <a:moveTo>
                    <a:pt x="933343" y="86469"/>
                  </a:moveTo>
                  <a:cubicBezTo>
                    <a:pt x="928242" y="81383"/>
                    <a:pt x="923142" y="86469"/>
                    <a:pt x="918042" y="91555"/>
                  </a:cubicBezTo>
                  <a:cubicBezTo>
                    <a:pt x="918042" y="91555"/>
                    <a:pt x="918042" y="91555"/>
                    <a:pt x="918042" y="91555"/>
                  </a:cubicBezTo>
                  <a:lnTo>
                    <a:pt x="872140" y="172938"/>
                  </a:lnTo>
                  <a:cubicBezTo>
                    <a:pt x="867040" y="178024"/>
                    <a:pt x="872140" y="183111"/>
                    <a:pt x="877240" y="188197"/>
                  </a:cubicBezTo>
                  <a:cubicBezTo>
                    <a:pt x="877240" y="188197"/>
                    <a:pt x="882340" y="188197"/>
                    <a:pt x="882340" y="188197"/>
                  </a:cubicBezTo>
                  <a:cubicBezTo>
                    <a:pt x="887441" y="188197"/>
                    <a:pt x="892541" y="188197"/>
                    <a:pt x="892541" y="183111"/>
                  </a:cubicBezTo>
                  <a:lnTo>
                    <a:pt x="938443" y="101728"/>
                  </a:lnTo>
                  <a:cubicBezTo>
                    <a:pt x="938443" y="96642"/>
                    <a:pt x="938443" y="91555"/>
                    <a:pt x="933343" y="86469"/>
                  </a:cubicBezTo>
                  <a:close/>
                  <a:moveTo>
                    <a:pt x="367217" y="1057974"/>
                  </a:moveTo>
                  <a:cubicBezTo>
                    <a:pt x="362117" y="1052887"/>
                    <a:pt x="357016" y="1057974"/>
                    <a:pt x="351916" y="1063060"/>
                  </a:cubicBezTo>
                  <a:lnTo>
                    <a:pt x="306014" y="1144443"/>
                  </a:lnTo>
                  <a:cubicBezTo>
                    <a:pt x="300914" y="1149529"/>
                    <a:pt x="306014" y="1154616"/>
                    <a:pt x="311114" y="1159702"/>
                  </a:cubicBezTo>
                  <a:cubicBezTo>
                    <a:pt x="311114" y="1159702"/>
                    <a:pt x="316215" y="1159702"/>
                    <a:pt x="316215" y="1159702"/>
                  </a:cubicBezTo>
                  <a:cubicBezTo>
                    <a:pt x="321315" y="1159702"/>
                    <a:pt x="326415" y="1159702"/>
                    <a:pt x="326415" y="1154616"/>
                  </a:cubicBezTo>
                  <a:lnTo>
                    <a:pt x="372317" y="1073233"/>
                  </a:lnTo>
                  <a:cubicBezTo>
                    <a:pt x="372317" y="1068147"/>
                    <a:pt x="372317" y="1063060"/>
                    <a:pt x="367217" y="1057974"/>
                  </a:cubicBezTo>
                  <a:close/>
                  <a:moveTo>
                    <a:pt x="178508" y="356049"/>
                  </a:moveTo>
                  <a:lnTo>
                    <a:pt x="96905" y="310271"/>
                  </a:lnTo>
                  <a:cubicBezTo>
                    <a:pt x="91804" y="305185"/>
                    <a:pt x="86704" y="310271"/>
                    <a:pt x="81604" y="315358"/>
                  </a:cubicBezTo>
                  <a:cubicBezTo>
                    <a:pt x="76504" y="320444"/>
                    <a:pt x="81604" y="325530"/>
                    <a:pt x="86704" y="330617"/>
                  </a:cubicBezTo>
                  <a:cubicBezTo>
                    <a:pt x="86704" y="330617"/>
                    <a:pt x="86704" y="330617"/>
                    <a:pt x="86704" y="330617"/>
                  </a:cubicBezTo>
                  <a:lnTo>
                    <a:pt x="168308" y="376394"/>
                  </a:lnTo>
                  <a:cubicBezTo>
                    <a:pt x="168308" y="376394"/>
                    <a:pt x="173408" y="376394"/>
                    <a:pt x="173408" y="376394"/>
                  </a:cubicBezTo>
                  <a:cubicBezTo>
                    <a:pt x="178508" y="376394"/>
                    <a:pt x="183609" y="376394"/>
                    <a:pt x="183609" y="371308"/>
                  </a:cubicBezTo>
                  <a:cubicBezTo>
                    <a:pt x="183609" y="366222"/>
                    <a:pt x="183609" y="361135"/>
                    <a:pt x="178508" y="356049"/>
                  </a:cubicBezTo>
                  <a:close/>
                  <a:moveTo>
                    <a:pt x="1152653" y="920641"/>
                  </a:moveTo>
                  <a:lnTo>
                    <a:pt x="1071049" y="869777"/>
                  </a:lnTo>
                  <a:cubicBezTo>
                    <a:pt x="1065949" y="864690"/>
                    <a:pt x="1060849" y="869777"/>
                    <a:pt x="1055748" y="874863"/>
                  </a:cubicBezTo>
                  <a:cubicBezTo>
                    <a:pt x="1055748" y="874863"/>
                    <a:pt x="1055748" y="874863"/>
                    <a:pt x="1055748" y="874863"/>
                  </a:cubicBezTo>
                  <a:cubicBezTo>
                    <a:pt x="1050648" y="879949"/>
                    <a:pt x="1055748" y="885036"/>
                    <a:pt x="1060849" y="890122"/>
                  </a:cubicBezTo>
                  <a:cubicBezTo>
                    <a:pt x="1060849" y="890122"/>
                    <a:pt x="1060849" y="890122"/>
                    <a:pt x="1060849" y="890122"/>
                  </a:cubicBezTo>
                  <a:lnTo>
                    <a:pt x="1142452" y="935900"/>
                  </a:lnTo>
                  <a:cubicBezTo>
                    <a:pt x="1142452" y="935900"/>
                    <a:pt x="1147553" y="935900"/>
                    <a:pt x="1147553" y="935900"/>
                  </a:cubicBezTo>
                  <a:cubicBezTo>
                    <a:pt x="1152653" y="935900"/>
                    <a:pt x="1157753" y="935900"/>
                    <a:pt x="1157753" y="930814"/>
                  </a:cubicBezTo>
                  <a:cubicBezTo>
                    <a:pt x="1162853" y="930814"/>
                    <a:pt x="1162853" y="920641"/>
                    <a:pt x="1152653" y="920641"/>
                  </a:cubicBezTo>
                  <a:close/>
                  <a:moveTo>
                    <a:pt x="326415" y="91555"/>
                  </a:moveTo>
                  <a:cubicBezTo>
                    <a:pt x="321315" y="86469"/>
                    <a:pt x="316215" y="86469"/>
                    <a:pt x="311114" y="86469"/>
                  </a:cubicBezTo>
                  <a:cubicBezTo>
                    <a:pt x="306014" y="91555"/>
                    <a:pt x="306014" y="96642"/>
                    <a:pt x="306014" y="101728"/>
                  </a:cubicBezTo>
                  <a:lnTo>
                    <a:pt x="351916" y="183111"/>
                  </a:lnTo>
                  <a:cubicBezTo>
                    <a:pt x="351916" y="188197"/>
                    <a:pt x="357016" y="188197"/>
                    <a:pt x="362117" y="188197"/>
                  </a:cubicBezTo>
                  <a:cubicBezTo>
                    <a:pt x="362117" y="188197"/>
                    <a:pt x="367217" y="188197"/>
                    <a:pt x="367217" y="188197"/>
                  </a:cubicBezTo>
                  <a:cubicBezTo>
                    <a:pt x="372317" y="183111"/>
                    <a:pt x="372317" y="178024"/>
                    <a:pt x="372317" y="172938"/>
                  </a:cubicBezTo>
                  <a:lnTo>
                    <a:pt x="326415" y="91555"/>
                  </a:lnTo>
                  <a:close/>
                  <a:moveTo>
                    <a:pt x="887441" y="1063060"/>
                  </a:moveTo>
                  <a:cubicBezTo>
                    <a:pt x="882340" y="1057974"/>
                    <a:pt x="877240" y="1057974"/>
                    <a:pt x="872140" y="1057974"/>
                  </a:cubicBezTo>
                  <a:cubicBezTo>
                    <a:pt x="867040" y="1063060"/>
                    <a:pt x="867040" y="1068147"/>
                    <a:pt x="867040" y="1073233"/>
                  </a:cubicBezTo>
                  <a:lnTo>
                    <a:pt x="912942" y="1154616"/>
                  </a:lnTo>
                  <a:cubicBezTo>
                    <a:pt x="912942" y="1159702"/>
                    <a:pt x="918042" y="1159702"/>
                    <a:pt x="923142" y="1159702"/>
                  </a:cubicBezTo>
                  <a:cubicBezTo>
                    <a:pt x="923142" y="1159702"/>
                    <a:pt x="928242" y="1159702"/>
                    <a:pt x="928242" y="1159702"/>
                  </a:cubicBezTo>
                  <a:cubicBezTo>
                    <a:pt x="933343" y="1154616"/>
                    <a:pt x="933343" y="1149529"/>
                    <a:pt x="933343" y="1144443"/>
                  </a:cubicBezTo>
                  <a:lnTo>
                    <a:pt x="887441" y="1063060"/>
                  </a:lnTo>
                  <a:close/>
                  <a:moveTo>
                    <a:pt x="1065949" y="381481"/>
                  </a:moveTo>
                  <a:cubicBezTo>
                    <a:pt x="1065949" y="381481"/>
                    <a:pt x="1071049" y="381481"/>
                    <a:pt x="1071049" y="381481"/>
                  </a:cubicBezTo>
                  <a:lnTo>
                    <a:pt x="1152653" y="335703"/>
                  </a:lnTo>
                  <a:cubicBezTo>
                    <a:pt x="1157753" y="330617"/>
                    <a:pt x="1162853" y="325530"/>
                    <a:pt x="1157753" y="320444"/>
                  </a:cubicBezTo>
                  <a:cubicBezTo>
                    <a:pt x="1152653" y="315358"/>
                    <a:pt x="1147553" y="310271"/>
                    <a:pt x="1142452" y="315358"/>
                  </a:cubicBezTo>
                  <a:cubicBezTo>
                    <a:pt x="1142452" y="315358"/>
                    <a:pt x="1142452" y="315358"/>
                    <a:pt x="1142452" y="315358"/>
                  </a:cubicBezTo>
                  <a:lnTo>
                    <a:pt x="1060849" y="361135"/>
                  </a:lnTo>
                  <a:cubicBezTo>
                    <a:pt x="1055748" y="366222"/>
                    <a:pt x="1055748" y="371308"/>
                    <a:pt x="1055748" y="376394"/>
                  </a:cubicBezTo>
                  <a:cubicBezTo>
                    <a:pt x="1055748" y="376394"/>
                    <a:pt x="1055748" y="376394"/>
                    <a:pt x="1055748" y="376394"/>
                  </a:cubicBezTo>
                  <a:cubicBezTo>
                    <a:pt x="1060849" y="376394"/>
                    <a:pt x="1060849" y="381481"/>
                    <a:pt x="1065949" y="381481"/>
                  </a:cubicBezTo>
                  <a:close/>
                  <a:moveTo>
                    <a:pt x="168308" y="869777"/>
                  </a:moveTo>
                  <a:lnTo>
                    <a:pt x="81604" y="920641"/>
                  </a:lnTo>
                  <a:cubicBezTo>
                    <a:pt x="76504" y="925727"/>
                    <a:pt x="76504" y="930814"/>
                    <a:pt x="76504" y="935900"/>
                  </a:cubicBezTo>
                  <a:cubicBezTo>
                    <a:pt x="76504" y="940986"/>
                    <a:pt x="81604" y="940986"/>
                    <a:pt x="86704" y="940986"/>
                  </a:cubicBezTo>
                  <a:cubicBezTo>
                    <a:pt x="86704" y="940986"/>
                    <a:pt x="91804" y="940986"/>
                    <a:pt x="91804" y="940986"/>
                  </a:cubicBezTo>
                  <a:lnTo>
                    <a:pt x="173408" y="895209"/>
                  </a:lnTo>
                  <a:cubicBezTo>
                    <a:pt x="178508" y="890122"/>
                    <a:pt x="183609" y="885036"/>
                    <a:pt x="178508" y="879949"/>
                  </a:cubicBezTo>
                  <a:cubicBezTo>
                    <a:pt x="178508" y="869777"/>
                    <a:pt x="173408" y="869777"/>
                    <a:pt x="168308" y="869777"/>
                  </a:cubicBezTo>
                  <a:cubicBezTo>
                    <a:pt x="168308" y="869777"/>
                    <a:pt x="168308" y="869777"/>
                    <a:pt x="168308" y="869777"/>
                  </a:cubicBezTo>
                  <a:close/>
                  <a:moveTo>
                    <a:pt x="622229" y="320444"/>
                  </a:moveTo>
                  <a:cubicBezTo>
                    <a:pt x="617128" y="320444"/>
                    <a:pt x="612028" y="325530"/>
                    <a:pt x="612028" y="330617"/>
                  </a:cubicBezTo>
                  <a:lnTo>
                    <a:pt x="612028" y="330617"/>
                  </a:lnTo>
                  <a:lnTo>
                    <a:pt x="612028" y="615456"/>
                  </a:lnTo>
                  <a:lnTo>
                    <a:pt x="448820" y="732443"/>
                  </a:lnTo>
                  <a:cubicBezTo>
                    <a:pt x="443720" y="737530"/>
                    <a:pt x="443720" y="742616"/>
                    <a:pt x="448820" y="747703"/>
                  </a:cubicBezTo>
                  <a:lnTo>
                    <a:pt x="448820" y="747703"/>
                  </a:lnTo>
                  <a:cubicBezTo>
                    <a:pt x="448820" y="752789"/>
                    <a:pt x="453921" y="752789"/>
                    <a:pt x="459021" y="752789"/>
                  </a:cubicBezTo>
                  <a:cubicBezTo>
                    <a:pt x="459021" y="752789"/>
                    <a:pt x="464121" y="752789"/>
                    <a:pt x="464121" y="752789"/>
                  </a:cubicBezTo>
                  <a:lnTo>
                    <a:pt x="627329" y="630715"/>
                  </a:lnTo>
                  <a:cubicBezTo>
                    <a:pt x="632429" y="630715"/>
                    <a:pt x="632429" y="625629"/>
                    <a:pt x="632429" y="620542"/>
                  </a:cubicBezTo>
                  <a:lnTo>
                    <a:pt x="632429" y="325530"/>
                  </a:lnTo>
                  <a:cubicBezTo>
                    <a:pt x="632429" y="325530"/>
                    <a:pt x="627329" y="320444"/>
                    <a:pt x="622229" y="320444"/>
                  </a:cubicBezTo>
                  <a:close/>
                </a:path>
              </a:pathLst>
            </a:custGeom>
            <a:solidFill>
              <a:schemeClr val="accent1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550ADE-608F-AA36-5410-061E9E09580C}"/>
                </a:ext>
              </a:extLst>
            </p:cNvPr>
            <p:cNvSpPr/>
            <p:nvPr/>
          </p:nvSpPr>
          <p:spPr>
            <a:xfrm>
              <a:off x="8191769" y="2304903"/>
              <a:ext cx="867039" cy="1205479"/>
            </a:xfrm>
            <a:custGeom>
              <a:avLst/>
              <a:gdLst>
                <a:gd name="connsiteX0" fmla="*/ 0 w 867039"/>
                <a:gd name="connsiteY0" fmla="*/ 1205480 h 1205479"/>
                <a:gd name="connsiteX1" fmla="*/ 311114 w 867039"/>
                <a:gd name="connsiteY1" fmla="*/ 712098 h 1205479"/>
                <a:gd name="connsiteX2" fmla="*/ 581427 w 867039"/>
                <a:gd name="connsiteY2" fmla="*/ 345876 h 1205479"/>
                <a:gd name="connsiteX3" fmla="*/ 867040 w 867039"/>
                <a:gd name="connsiteY3" fmla="*/ 0 h 12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39" h="1205479">
                  <a:moveTo>
                    <a:pt x="0" y="1205480"/>
                  </a:moveTo>
                  <a:cubicBezTo>
                    <a:pt x="117306" y="1002023"/>
                    <a:pt x="224410" y="834172"/>
                    <a:pt x="311114" y="712098"/>
                  </a:cubicBezTo>
                  <a:cubicBezTo>
                    <a:pt x="413119" y="569678"/>
                    <a:pt x="499823" y="457777"/>
                    <a:pt x="581427" y="345876"/>
                  </a:cubicBezTo>
                  <a:cubicBezTo>
                    <a:pt x="693632" y="203456"/>
                    <a:pt x="790536" y="86469"/>
                    <a:pt x="867040" y="0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D6CE005-EDAE-6E5B-4D67-5675156CE83D}"/>
                </a:ext>
              </a:extLst>
            </p:cNvPr>
            <p:cNvSpPr/>
            <p:nvPr/>
          </p:nvSpPr>
          <p:spPr>
            <a:xfrm>
              <a:off x="9568832" y="2345594"/>
              <a:ext cx="74453" cy="783307"/>
            </a:xfrm>
            <a:custGeom>
              <a:avLst/>
              <a:gdLst>
                <a:gd name="connsiteX0" fmla="*/ 71403 w 74453"/>
                <a:gd name="connsiteY0" fmla="*/ 0 h 783307"/>
                <a:gd name="connsiteX1" fmla="*/ 61203 w 74453"/>
                <a:gd name="connsiteY1" fmla="*/ 427259 h 783307"/>
                <a:gd name="connsiteX2" fmla="*/ 0 w 74453"/>
                <a:gd name="connsiteY2" fmla="*/ 783307 h 78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53" h="783307">
                  <a:moveTo>
                    <a:pt x="71403" y="0"/>
                  </a:moveTo>
                  <a:cubicBezTo>
                    <a:pt x="76504" y="122074"/>
                    <a:pt x="76504" y="264493"/>
                    <a:pt x="61203" y="427259"/>
                  </a:cubicBezTo>
                  <a:cubicBezTo>
                    <a:pt x="45902" y="559505"/>
                    <a:pt x="25501" y="676493"/>
                    <a:pt x="0" y="783307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720CA61-59D1-DAE2-7E60-D9BCFADF57BF}"/>
                </a:ext>
              </a:extLst>
            </p:cNvPr>
            <p:cNvSpPr/>
            <p:nvPr/>
          </p:nvSpPr>
          <p:spPr>
            <a:xfrm>
              <a:off x="9018007" y="3484950"/>
              <a:ext cx="377416" cy="1032541"/>
            </a:xfrm>
            <a:custGeom>
              <a:avLst/>
              <a:gdLst>
                <a:gd name="connsiteX0" fmla="*/ 377417 w 377416"/>
                <a:gd name="connsiteY0" fmla="*/ 0 h 1032541"/>
                <a:gd name="connsiteX1" fmla="*/ 331515 w 377416"/>
                <a:gd name="connsiteY1" fmla="*/ 218716 h 1032541"/>
                <a:gd name="connsiteX2" fmla="*/ 193809 w 377416"/>
                <a:gd name="connsiteY2" fmla="*/ 635802 h 1032541"/>
                <a:gd name="connsiteX3" fmla="*/ 0 w 377416"/>
                <a:gd name="connsiteY3" fmla="*/ 1032542 h 10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416" h="1032541">
                  <a:moveTo>
                    <a:pt x="377417" y="0"/>
                  </a:moveTo>
                  <a:cubicBezTo>
                    <a:pt x="367217" y="55951"/>
                    <a:pt x="351916" y="132247"/>
                    <a:pt x="331515" y="218716"/>
                  </a:cubicBezTo>
                  <a:cubicBezTo>
                    <a:pt x="311114" y="300098"/>
                    <a:pt x="270312" y="452691"/>
                    <a:pt x="193809" y="635802"/>
                  </a:cubicBezTo>
                  <a:cubicBezTo>
                    <a:pt x="132606" y="783308"/>
                    <a:pt x="66303" y="915554"/>
                    <a:pt x="0" y="1032542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D2800BDC-70AE-AB62-5B19-5DE9791865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5137885"/>
            <a:ext cx="7375427" cy="1564836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51810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8EFA1-C60D-460D-4EDB-024647D94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26988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5B2DC7-B3DA-F8D6-87C4-2FA3F116E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291" y="1434926"/>
            <a:ext cx="2191789" cy="4375270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196" y="685800"/>
            <a:ext cx="5913531" cy="5438955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8BE0F2-8B40-98EC-0820-271A62442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40355" y="2140491"/>
            <a:ext cx="3227038" cy="3845544"/>
            <a:chOff x="2357175" y="2165162"/>
            <a:chExt cx="2582088" cy="307698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841B94B-3E9B-66CF-BB88-961C881B9C23}"/>
                </a:ext>
              </a:extLst>
            </p:cNvPr>
            <p:cNvSpPr/>
            <p:nvPr/>
          </p:nvSpPr>
          <p:spPr>
            <a:xfrm>
              <a:off x="2741166" y="3895353"/>
              <a:ext cx="1454731" cy="1070209"/>
            </a:xfrm>
            <a:custGeom>
              <a:avLst/>
              <a:gdLst>
                <a:gd name="connsiteX0" fmla="*/ 329838 w 1454731"/>
                <a:gd name="connsiteY0" fmla="*/ 24472 h 1070209"/>
                <a:gd name="connsiteX1" fmla="*/ 255993 w 1454731"/>
                <a:gd name="connsiteY1" fmla="*/ 205567 h 1070209"/>
                <a:gd name="connsiteX2" fmla="*/ 0 w 1454731"/>
                <a:gd name="connsiteY2" fmla="*/ 1042519 h 1070209"/>
                <a:gd name="connsiteX3" fmla="*/ 396298 w 1454731"/>
                <a:gd name="connsiteY3" fmla="*/ 1057202 h 1070209"/>
                <a:gd name="connsiteX4" fmla="*/ 548909 w 1454731"/>
                <a:gd name="connsiteY4" fmla="*/ 438054 h 1070209"/>
                <a:gd name="connsiteX5" fmla="*/ 605523 w 1454731"/>
                <a:gd name="connsiteY5" fmla="*/ 305903 h 1070209"/>
                <a:gd name="connsiteX6" fmla="*/ 686752 w 1454731"/>
                <a:gd name="connsiteY6" fmla="*/ 256959 h 1070209"/>
                <a:gd name="connsiteX7" fmla="*/ 696597 w 1454731"/>
                <a:gd name="connsiteY7" fmla="*/ 1057202 h 1070209"/>
                <a:gd name="connsiteX8" fmla="*/ 1014128 w 1454731"/>
                <a:gd name="connsiteY8" fmla="*/ 1052308 h 1070209"/>
                <a:gd name="connsiteX9" fmla="*/ 1021512 w 1454731"/>
                <a:gd name="connsiteY9" fmla="*/ 357295 h 1070209"/>
                <a:gd name="connsiteX10" fmla="*/ 1055973 w 1454731"/>
                <a:gd name="connsiteY10" fmla="*/ 266748 h 1070209"/>
                <a:gd name="connsiteX11" fmla="*/ 1161817 w 1454731"/>
                <a:gd name="connsiteY11" fmla="*/ 252064 h 1070209"/>
                <a:gd name="connsiteX12" fmla="*/ 1289813 w 1454731"/>
                <a:gd name="connsiteY12" fmla="*/ 242275 h 1070209"/>
                <a:gd name="connsiteX13" fmla="*/ 1427656 w 1454731"/>
                <a:gd name="connsiteY13" fmla="*/ 141939 h 1070209"/>
                <a:gd name="connsiteX14" fmla="*/ 1454732 w 1454731"/>
                <a:gd name="connsiteY14" fmla="*/ 0 h 1070209"/>
                <a:gd name="connsiteX15" fmla="*/ 349530 w 1454731"/>
                <a:gd name="connsiteY15" fmla="*/ 0 h 1070209"/>
                <a:gd name="connsiteX16" fmla="*/ 329838 w 1454731"/>
                <a:gd name="connsiteY16" fmla="*/ 24472 h 107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4731" h="1070209">
                  <a:moveTo>
                    <a:pt x="329838" y="24472"/>
                  </a:moveTo>
                  <a:cubicBezTo>
                    <a:pt x="290454" y="78311"/>
                    <a:pt x="273224" y="141939"/>
                    <a:pt x="255993" y="205567"/>
                  </a:cubicBezTo>
                  <a:cubicBezTo>
                    <a:pt x="189534" y="457631"/>
                    <a:pt x="39384" y="925052"/>
                    <a:pt x="0" y="1042519"/>
                  </a:cubicBezTo>
                  <a:cubicBezTo>
                    <a:pt x="127997" y="1089016"/>
                    <a:pt x="329838" y="1064544"/>
                    <a:pt x="396298" y="1057202"/>
                  </a:cubicBezTo>
                  <a:cubicBezTo>
                    <a:pt x="413528" y="969102"/>
                    <a:pt x="514448" y="557968"/>
                    <a:pt x="548909" y="438054"/>
                  </a:cubicBezTo>
                  <a:cubicBezTo>
                    <a:pt x="561216" y="391556"/>
                    <a:pt x="575985" y="342612"/>
                    <a:pt x="605523" y="305903"/>
                  </a:cubicBezTo>
                  <a:cubicBezTo>
                    <a:pt x="630138" y="276537"/>
                    <a:pt x="657214" y="261853"/>
                    <a:pt x="686752" y="256959"/>
                  </a:cubicBezTo>
                  <a:cubicBezTo>
                    <a:pt x="686752" y="523707"/>
                    <a:pt x="681829" y="790454"/>
                    <a:pt x="696597" y="1057202"/>
                  </a:cubicBezTo>
                  <a:cubicBezTo>
                    <a:pt x="824594" y="1062096"/>
                    <a:pt x="886131" y="1062096"/>
                    <a:pt x="1014128" y="1052308"/>
                  </a:cubicBezTo>
                  <a:cubicBezTo>
                    <a:pt x="1016589" y="1052308"/>
                    <a:pt x="1023974" y="413581"/>
                    <a:pt x="1021512" y="357295"/>
                  </a:cubicBezTo>
                  <a:cubicBezTo>
                    <a:pt x="1021512" y="323034"/>
                    <a:pt x="1028897" y="286325"/>
                    <a:pt x="1055973" y="266748"/>
                  </a:cubicBezTo>
                  <a:cubicBezTo>
                    <a:pt x="1085511" y="247170"/>
                    <a:pt x="1127356" y="249617"/>
                    <a:pt x="1161817" y="252064"/>
                  </a:cubicBezTo>
                  <a:cubicBezTo>
                    <a:pt x="1203662" y="254512"/>
                    <a:pt x="1247968" y="249617"/>
                    <a:pt x="1289813" y="242275"/>
                  </a:cubicBezTo>
                  <a:cubicBezTo>
                    <a:pt x="1339043" y="234934"/>
                    <a:pt x="1395657" y="200673"/>
                    <a:pt x="1427656" y="141939"/>
                  </a:cubicBezTo>
                  <a:cubicBezTo>
                    <a:pt x="1449809" y="100336"/>
                    <a:pt x="1454732" y="53839"/>
                    <a:pt x="1454732" y="0"/>
                  </a:cubicBezTo>
                  <a:lnTo>
                    <a:pt x="349530" y="0"/>
                  </a:lnTo>
                  <a:cubicBezTo>
                    <a:pt x="344606" y="7342"/>
                    <a:pt x="337222" y="14683"/>
                    <a:pt x="329838" y="24472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59CE89F-E7D6-1BD1-BD11-BDB7C7F75672}"/>
                </a:ext>
              </a:extLst>
            </p:cNvPr>
            <p:cNvSpPr/>
            <p:nvPr/>
          </p:nvSpPr>
          <p:spPr>
            <a:xfrm>
              <a:off x="2357175" y="3859420"/>
              <a:ext cx="2542704" cy="45719"/>
            </a:xfrm>
            <a:custGeom>
              <a:avLst/>
              <a:gdLst>
                <a:gd name="connsiteX0" fmla="*/ 2953771 w 3825132"/>
                <a:gd name="connsiteY0" fmla="*/ 0 h 9788"/>
                <a:gd name="connsiteX1" fmla="*/ 4923 w 3825132"/>
                <a:gd name="connsiteY1" fmla="*/ 0 h 9788"/>
                <a:gd name="connsiteX2" fmla="*/ 4923 w 3825132"/>
                <a:gd name="connsiteY2" fmla="*/ 0 h 9788"/>
                <a:gd name="connsiteX3" fmla="*/ 0 w 3825132"/>
                <a:gd name="connsiteY3" fmla="*/ 4894 h 9788"/>
                <a:gd name="connsiteX4" fmla="*/ 4923 w 3825132"/>
                <a:gd name="connsiteY4" fmla="*/ 9789 h 9788"/>
                <a:gd name="connsiteX5" fmla="*/ 2951309 w 3825132"/>
                <a:gd name="connsiteY5" fmla="*/ 9789 h 9788"/>
                <a:gd name="connsiteX6" fmla="*/ 3426374 w 3825132"/>
                <a:gd name="connsiteY6" fmla="*/ 9789 h 9788"/>
                <a:gd name="connsiteX7" fmla="*/ 3820210 w 3825132"/>
                <a:gd name="connsiteY7" fmla="*/ 9789 h 9788"/>
                <a:gd name="connsiteX8" fmla="*/ 3822671 w 3825132"/>
                <a:gd name="connsiteY8" fmla="*/ 4894 h 9788"/>
                <a:gd name="connsiteX9" fmla="*/ 3825133 w 3825132"/>
                <a:gd name="connsiteY9" fmla="*/ 0 h 9788"/>
                <a:gd name="connsiteX10" fmla="*/ 2953771 w 3825132"/>
                <a:gd name="connsiteY10" fmla="*/ 0 h 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5132" h="9788">
                  <a:moveTo>
                    <a:pt x="2953771" y="0"/>
                  </a:moveTo>
                  <a:lnTo>
                    <a:pt x="4923" y="0"/>
                  </a:lnTo>
                  <a:lnTo>
                    <a:pt x="4923" y="0"/>
                  </a:lnTo>
                  <a:cubicBezTo>
                    <a:pt x="2461" y="0"/>
                    <a:pt x="0" y="2447"/>
                    <a:pt x="0" y="4894"/>
                  </a:cubicBezTo>
                  <a:cubicBezTo>
                    <a:pt x="0" y="7342"/>
                    <a:pt x="2461" y="9789"/>
                    <a:pt x="4923" y="9789"/>
                  </a:cubicBezTo>
                  <a:lnTo>
                    <a:pt x="2951309" y="9789"/>
                  </a:lnTo>
                  <a:lnTo>
                    <a:pt x="3426374" y="9789"/>
                  </a:lnTo>
                  <a:lnTo>
                    <a:pt x="3820210" y="9789"/>
                  </a:lnTo>
                  <a:cubicBezTo>
                    <a:pt x="3820210" y="7342"/>
                    <a:pt x="3822671" y="4894"/>
                    <a:pt x="3822671" y="4894"/>
                  </a:cubicBezTo>
                  <a:cubicBezTo>
                    <a:pt x="3822671" y="2447"/>
                    <a:pt x="3825133" y="0"/>
                    <a:pt x="3825133" y="0"/>
                  </a:cubicBezTo>
                  <a:lnTo>
                    <a:pt x="2953771" y="0"/>
                  </a:lnTo>
                  <a:close/>
                </a:path>
              </a:pathLst>
            </a:custGeom>
            <a:solidFill>
              <a:srgbClr val="DEF44F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33F241-D23E-DC42-06FB-027D1048D97E}"/>
                </a:ext>
              </a:extLst>
            </p:cNvPr>
            <p:cNvSpPr/>
            <p:nvPr/>
          </p:nvSpPr>
          <p:spPr>
            <a:xfrm>
              <a:off x="2374165" y="2165162"/>
              <a:ext cx="1078916" cy="14732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0BEEC3-49A4-1CE7-FC32-24F565123507}"/>
                </a:ext>
              </a:extLst>
            </p:cNvPr>
            <p:cNvSpPr/>
            <p:nvPr/>
          </p:nvSpPr>
          <p:spPr>
            <a:xfrm>
              <a:off x="2608246" y="3122029"/>
              <a:ext cx="157534" cy="369531"/>
            </a:xfrm>
            <a:custGeom>
              <a:avLst/>
              <a:gdLst>
                <a:gd name="connsiteX0" fmla="*/ 0 w 157534"/>
                <a:gd name="connsiteY0" fmla="*/ 0 h 369531"/>
                <a:gd name="connsiteX1" fmla="*/ 157534 w 157534"/>
                <a:gd name="connsiteY1" fmla="*/ 0 h 369531"/>
                <a:gd name="connsiteX2" fmla="*/ 157534 w 157534"/>
                <a:gd name="connsiteY2" fmla="*/ 369531 h 369531"/>
                <a:gd name="connsiteX3" fmla="*/ 0 w 157534"/>
                <a:gd name="connsiteY3" fmla="*/ 369531 h 3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34" h="369531">
                  <a:moveTo>
                    <a:pt x="0" y="0"/>
                  </a:moveTo>
                  <a:lnTo>
                    <a:pt x="157534" y="0"/>
                  </a:lnTo>
                  <a:lnTo>
                    <a:pt x="157534" y="369531"/>
                  </a:lnTo>
                  <a:lnTo>
                    <a:pt x="0" y="369531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242F267-0D11-A20C-E03F-72D0B8E8F688}"/>
                </a:ext>
              </a:extLst>
            </p:cNvPr>
            <p:cNvSpPr/>
            <p:nvPr/>
          </p:nvSpPr>
          <p:spPr>
            <a:xfrm>
              <a:off x="2829779" y="3002115"/>
              <a:ext cx="157534" cy="486998"/>
            </a:xfrm>
            <a:custGeom>
              <a:avLst/>
              <a:gdLst>
                <a:gd name="connsiteX0" fmla="*/ 0 w 157534"/>
                <a:gd name="connsiteY0" fmla="*/ 0 h 486998"/>
                <a:gd name="connsiteX1" fmla="*/ 157534 w 157534"/>
                <a:gd name="connsiteY1" fmla="*/ 0 h 486998"/>
                <a:gd name="connsiteX2" fmla="*/ 157534 w 157534"/>
                <a:gd name="connsiteY2" fmla="*/ 486998 h 486998"/>
                <a:gd name="connsiteX3" fmla="*/ 0 w 157534"/>
                <a:gd name="connsiteY3" fmla="*/ 486998 h 4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34" h="486998">
                  <a:moveTo>
                    <a:pt x="0" y="0"/>
                  </a:moveTo>
                  <a:lnTo>
                    <a:pt x="157534" y="0"/>
                  </a:lnTo>
                  <a:lnTo>
                    <a:pt x="157534" y="486998"/>
                  </a:lnTo>
                  <a:lnTo>
                    <a:pt x="0" y="486998"/>
                  </a:lnTo>
                  <a:close/>
                </a:path>
              </a:pathLst>
            </a:custGeom>
            <a:solidFill>
              <a:schemeClr val="accent2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5F0D85F-4DFE-B7F5-B00E-2893C2CB344A}"/>
                </a:ext>
              </a:extLst>
            </p:cNvPr>
            <p:cNvSpPr/>
            <p:nvPr/>
          </p:nvSpPr>
          <p:spPr>
            <a:xfrm>
              <a:off x="2502403" y="2276573"/>
              <a:ext cx="836944" cy="788425"/>
            </a:xfrm>
            <a:custGeom>
              <a:avLst/>
              <a:gdLst>
                <a:gd name="connsiteX0" fmla="*/ 4923 w 891054"/>
                <a:gd name="connsiteY0" fmla="*/ 839399 h 839398"/>
                <a:gd name="connsiteX1" fmla="*/ 4923 w 891054"/>
                <a:gd name="connsiteY1" fmla="*/ 839399 h 839398"/>
                <a:gd name="connsiteX2" fmla="*/ 12307 w 891054"/>
                <a:gd name="connsiteY2" fmla="*/ 834504 h 839398"/>
                <a:gd name="connsiteX3" fmla="*/ 132920 w 891054"/>
                <a:gd name="connsiteY3" fmla="*/ 660751 h 839398"/>
                <a:gd name="connsiteX4" fmla="*/ 221533 w 891054"/>
                <a:gd name="connsiteY4" fmla="*/ 638726 h 839398"/>
                <a:gd name="connsiteX5" fmla="*/ 354453 w 891054"/>
                <a:gd name="connsiteY5" fmla="*/ 589782 h 839398"/>
                <a:gd name="connsiteX6" fmla="*/ 415990 w 891054"/>
                <a:gd name="connsiteY6" fmla="*/ 504129 h 839398"/>
                <a:gd name="connsiteX7" fmla="*/ 460296 w 891054"/>
                <a:gd name="connsiteY7" fmla="*/ 435606 h 839398"/>
                <a:gd name="connsiteX8" fmla="*/ 558755 w 891054"/>
                <a:gd name="connsiteY8" fmla="*/ 369531 h 839398"/>
                <a:gd name="connsiteX9" fmla="*/ 617831 w 891054"/>
                <a:gd name="connsiteY9" fmla="*/ 337717 h 839398"/>
                <a:gd name="connsiteX10" fmla="*/ 755673 w 891054"/>
                <a:gd name="connsiteY10" fmla="*/ 171306 h 839398"/>
                <a:gd name="connsiteX11" fmla="*/ 888593 w 891054"/>
                <a:gd name="connsiteY11" fmla="*/ 12236 h 839398"/>
                <a:gd name="connsiteX12" fmla="*/ 891054 w 891054"/>
                <a:gd name="connsiteY12" fmla="*/ 2447 h 839398"/>
                <a:gd name="connsiteX13" fmla="*/ 881208 w 891054"/>
                <a:gd name="connsiteY13" fmla="*/ 0 h 839398"/>
                <a:gd name="connsiteX14" fmla="*/ 745827 w 891054"/>
                <a:gd name="connsiteY14" fmla="*/ 161517 h 839398"/>
                <a:gd name="connsiteX15" fmla="*/ 610446 w 891054"/>
                <a:gd name="connsiteY15" fmla="*/ 323034 h 839398"/>
                <a:gd name="connsiteX16" fmla="*/ 553832 w 891054"/>
                <a:gd name="connsiteY16" fmla="*/ 354848 h 839398"/>
                <a:gd name="connsiteX17" fmla="*/ 452912 w 891054"/>
                <a:gd name="connsiteY17" fmla="*/ 423370 h 839398"/>
                <a:gd name="connsiteX18" fmla="*/ 406143 w 891054"/>
                <a:gd name="connsiteY18" fmla="*/ 494340 h 839398"/>
                <a:gd name="connsiteX19" fmla="*/ 347068 w 891054"/>
                <a:gd name="connsiteY19" fmla="*/ 575098 h 839398"/>
                <a:gd name="connsiteX20" fmla="*/ 221533 w 891054"/>
                <a:gd name="connsiteY20" fmla="*/ 619148 h 839398"/>
                <a:gd name="connsiteX21" fmla="*/ 127997 w 891054"/>
                <a:gd name="connsiteY21" fmla="*/ 643621 h 839398"/>
                <a:gd name="connsiteX22" fmla="*/ 0 w 891054"/>
                <a:gd name="connsiteY22" fmla="*/ 829610 h 839398"/>
                <a:gd name="connsiteX23" fmla="*/ 4923 w 891054"/>
                <a:gd name="connsiteY23" fmla="*/ 839399 h 83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1054" h="839398">
                  <a:moveTo>
                    <a:pt x="4923" y="839399"/>
                  </a:moveTo>
                  <a:cubicBezTo>
                    <a:pt x="4923" y="839399"/>
                    <a:pt x="4923" y="839399"/>
                    <a:pt x="4923" y="839399"/>
                  </a:cubicBezTo>
                  <a:cubicBezTo>
                    <a:pt x="7385" y="839399"/>
                    <a:pt x="12307" y="836952"/>
                    <a:pt x="12307" y="834504"/>
                  </a:cubicBezTo>
                  <a:cubicBezTo>
                    <a:pt x="14769" y="761087"/>
                    <a:pt x="63999" y="690118"/>
                    <a:pt x="132920" y="660751"/>
                  </a:cubicBezTo>
                  <a:cubicBezTo>
                    <a:pt x="159996" y="648515"/>
                    <a:pt x="191995" y="643621"/>
                    <a:pt x="221533" y="638726"/>
                  </a:cubicBezTo>
                  <a:cubicBezTo>
                    <a:pt x="268301" y="631384"/>
                    <a:pt x="317530" y="621596"/>
                    <a:pt x="354453" y="589782"/>
                  </a:cubicBezTo>
                  <a:cubicBezTo>
                    <a:pt x="381529" y="567757"/>
                    <a:pt x="398759" y="535943"/>
                    <a:pt x="415990" y="504129"/>
                  </a:cubicBezTo>
                  <a:cubicBezTo>
                    <a:pt x="428297" y="479656"/>
                    <a:pt x="443066" y="455184"/>
                    <a:pt x="460296" y="435606"/>
                  </a:cubicBezTo>
                  <a:cubicBezTo>
                    <a:pt x="487372" y="406240"/>
                    <a:pt x="521833" y="389109"/>
                    <a:pt x="558755" y="369531"/>
                  </a:cubicBezTo>
                  <a:cubicBezTo>
                    <a:pt x="578447" y="359742"/>
                    <a:pt x="598139" y="349953"/>
                    <a:pt x="617831" y="337717"/>
                  </a:cubicBezTo>
                  <a:cubicBezTo>
                    <a:pt x="681829" y="296114"/>
                    <a:pt x="718751" y="232487"/>
                    <a:pt x="755673" y="171306"/>
                  </a:cubicBezTo>
                  <a:cubicBezTo>
                    <a:pt x="792595" y="110125"/>
                    <a:pt x="827056" y="53839"/>
                    <a:pt x="888593" y="12236"/>
                  </a:cubicBezTo>
                  <a:cubicBezTo>
                    <a:pt x="891054" y="9789"/>
                    <a:pt x="891054" y="7342"/>
                    <a:pt x="891054" y="2447"/>
                  </a:cubicBezTo>
                  <a:cubicBezTo>
                    <a:pt x="888593" y="0"/>
                    <a:pt x="886131" y="0"/>
                    <a:pt x="881208" y="0"/>
                  </a:cubicBezTo>
                  <a:cubicBezTo>
                    <a:pt x="817210" y="41603"/>
                    <a:pt x="780288" y="102784"/>
                    <a:pt x="745827" y="161517"/>
                  </a:cubicBezTo>
                  <a:cubicBezTo>
                    <a:pt x="711367" y="220250"/>
                    <a:pt x="674445" y="281431"/>
                    <a:pt x="610446" y="323034"/>
                  </a:cubicBezTo>
                  <a:cubicBezTo>
                    <a:pt x="593216" y="335270"/>
                    <a:pt x="573524" y="345059"/>
                    <a:pt x="553832" y="354848"/>
                  </a:cubicBezTo>
                  <a:cubicBezTo>
                    <a:pt x="516910" y="374426"/>
                    <a:pt x="479988" y="391556"/>
                    <a:pt x="452912" y="423370"/>
                  </a:cubicBezTo>
                  <a:cubicBezTo>
                    <a:pt x="433220" y="445395"/>
                    <a:pt x="420912" y="469868"/>
                    <a:pt x="406143" y="494340"/>
                  </a:cubicBezTo>
                  <a:cubicBezTo>
                    <a:pt x="388913" y="526154"/>
                    <a:pt x="374144" y="555520"/>
                    <a:pt x="347068" y="575098"/>
                  </a:cubicBezTo>
                  <a:cubicBezTo>
                    <a:pt x="312608" y="604465"/>
                    <a:pt x="268301" y="611807"/>
                    <a:pt x="221533" y="619148"/>
                  </a:cubicBezTo>
                  <a:cubicBezTo>
                    <a:pt x="189534" y="624043"/>
                    <a:pt x="157534" y="631384"/>
                    <a:pt x="127997" y="643621"/>
                  </a:cubicBezTo>
                  <a:cubicBezTo>
                    <a:pt x="54153" y="675435"/>
                    <a:pt x="2462" y="748851"/>
                    <a:pt x="0" y="829610"/>
                  </a:cubicBezTo>
                  <a:cubicBezTo>
                    <a:pt x="0" y="836952"/>
                    <a:pt x="2462" y="839399"/>
                    <a:pt x="4923" y="839399"/>
                  </a:cubicBezTo>
                  <a:close/>
                </a:path>
              </a:pathLst>
            </a:custGeom>
            <a:solidFill>
              <a:srgbClr val="F52960"/>
            </a:solidFill>
            <a:ln w="8967" cap="flat">
              <a:solidFill>
                <a:srgbClr val="F529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7CAE3E-FD91-06D3-DE06-0A9FA735D2E5}"/>
                </a:ext>
              </a:extLst>
            </p:cNvPr>
            <p:cNvSpPr/>
            <p:nvPr/>
          </p:nvSpPr>
          <p:spPr>
            <a:xfrm>
              <a:off x="3797165" y="2735975"/>
              <a:ext cx="245022" cy="173145"/>
            </a:xfrm>
            <a:custGeom>
              <a:avLst/>
              <a:gdLst>
                <a:gd name="connsiteX0" fmla="*/ 150124 w 245022"/>
                <a:gd name="connsiteY0" fmla="*/ 94834 h 173145"/>
                <a:gd name="connsiteX1" fmla="*/ 241199 w 245022"/>
                <a:gd name="connsiteY1" fmla="*/ 173145 h 173145"/>
                <a:gd name="connsiteX2" fmla="*/ 187046 w 245022"/>
                <a:gd name="connsiteY2" fmla="*/ 18970 h 173145"/>
                <a:gd name="connsiteX3" fmla="*/ 2435 w 245022"/>
                <a:gd name="connsiteY3" fmla="*/ 65467 h 173145"/>
                <a:gd name="connsiteX4" fmla="*/ 150124 w 245022"/>
                <a:gd name="connsiteY4" fmla="*/ 94834 h 17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22" h="173145">
                  <a:moveTo>
                    <a:pt x="150124" y="94834"/>
                  </a:moveTo>
                  <a:cubicBezTo>
                    <a:pt x="155047" y="109517"/>
                    <a:pt x="191969" y="168251"/>
                    <a:pt x="241199" y="173145"/>
                  </a:cubicBezTo>
                  <a:cubicBezTo>
                    <a:pt x="253506" y="116859"/>
                    <a:pt x="236275" y="48337"/>
                    <a:pt x="187046" y="18970"/>
                  </a:cubicBezTo>
                  <a:cubicBezTo>
                    <a:pt x="127971" y="-17738"/>
                    <a:pt x="19666" y="-608"/>
                    <a:pt x="2435" y="65467"/>
                  </a:cubicBezTo>
                  <a:cubicBezTo>
                    <a:pt x="-19718" y="141331"/>
                    <a:pt x="115663" y="119306"/>
                    <a:pt x="150124" y="94834"/>
                  </a:cubicBezTo>
                  <a:close/>
                </a:path>
              </a:pathLst>
            </a:custGeom>
            <a:solidFill>
              <a:schemeClr val="accent5"/>
            </a:solidFill>
            <a:ln w="17934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8B33156-D786-A16D-4989-13467D2051E3}"/>
                </a:ext>
              </a:extLst>
            </p:cNvPr>
            <p:cNvSpPr/>
            <p:nvPr/>
          </p:nvSpPr>
          <p:spPr>
            <a:xfrm>
              <a:off x="3799051" y="2830809"/>
              <a:ext cx="224543" cy="178647"/>
            </a:xfrm>
            <a:custGeom>
              <a:avLst/>
              <a:gdLst>
                <a:gd name="connsiteX0" fmla="*/ 148238 w 224543"/>
                <a:gd name="connsiteY0" fmla="*/ 0 h 178647"/>
                <a:gd name="connsiteX1" fmla="*/ 12856 w 224543"/>
                <a:gd name="connsiteY1" fmla="*/ 12236 h 178647"/>
                <a:gd name="connsiteX2" fmla="*/ 101470 w 224543"/>
                <a:gd name="connsiteY2" fmla="*/ 178648 h 178647"/>
                <a:gd name="connsiteX3" fmla="*/ 187621 w 224543"/>
                <a:gd name="connsiteY3" fmla="*/ 146834 h 178647"/>
                <a:gd name="connsiteX4" fmla="*/ 224543 w 224543"/>
                <a:gd name="connsiteY4" fmla="*/ 75864 h 178647"/>
                <a:gd name="connsiteX5" fmla="*/ 148238 w 224543"/>
                <a:gd name="connsiteY5" fmla="*/ 0 h 1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543" h="178647">
                  <a:moveTo>
                    <a:pt x="148238" y="0"/>
                  </a:moveTo>
                  <a:cubicBezTo>
                    <a:pt x="123623" y="17131"/>
                    <a:pt x="47317" y="34261"/>
                    <a:pt x="12856" y="12236"/>
                  </a:cubicBezTo>
                  <a:cubicBezTo>
                    <a:pt x="-19142" y="80758"/>
                    <a:pt x="7934" y="176200"/>
                    <a:pt x="101470" y="178648"/>
                  </a:cubicBezTo>
                  <a:cubicBezTo>
                    <a:pt x="133469" y="178648"/>
                    <a:pt x="163007" y="166411"/>
                    <a:pt x="187621" y="146834"/>
                  </a:cubicBezTo>
                  <a:cubicBezTo>
                    <a:pt x="209774" y="127256"/>
                    <a:pt x="222082" y="100336"/>
                    <a:pt x="224543" y="75864"/>
                  </a:cubicBezTo>
                  <a:cubicBezTo>
                    <a:pt x="182698" y="63628"/>
                    <a:pt x="153161" y="12236"/>
                    <a:pt x="148238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8FB0DFD-F8CE-A7A8-B037-C84B5780E227}"/>
                </a:ext>
              </a:extLst>
            </p:cNvPr>
            <p:cNvSpPr/>
            <p:nvPr/>
          </p:nvSpPr>
          <p:spPr>
            <a:xfrm>
              <a:off x="3053773" y="2811232"/>
              <a:ext cx="155072" cy="680328"/>
            </a:xfrm>
            <a:custGeom>
              <a:avLst/>
              <a:gdLst>
                <a:gd name="connsiteX0" fmla="*/ 66460 w 155072"/>
                <a:gd name="connsiteY0" fmla="*/ 509023 h 680328"/>
                <a:gd name="connsiteX1" fmla="*/ 66460 w 155072"/>
                <a:gd name="connsiteY1" fmla="*/ 509023 h 680328"/>
                <a:gd name="connsiteX2" fmla="*/ 155073 w 155072"/>
                <a:gd name="connsiteY2" fmla="*/ 509023 h 680328"/>
                <a:gd name="connsiteX3" fmla="*/ 155073 w 155072"/>
                <a:gd name="connsiteY3" fmla="*/ 0 h 680328"/>
                <a:gd name="connsiteX4" fmla="*/ 0 w 155072"/>
                <a:gd name="connsiteY4" fmla="*/ 0 h 680328"/>
                <a:gd name="connsiteX5" fmla="*/ 0 w 155072"/>
                <a:gd name="connsiteY5" fmla="*/ 680329 h 680328"/>
                <a:gd name="connsiteX6" fmla="*/ 66460 w 155072"/>
                <a:gd name="connsiteY6" fmla="*/ 680329 h 68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72" h="680328">
                  <a:moveTo>
                    <a:pt x="66460" y="509023"/>
                  </a:moveTo>
                  <a:lnTo>
                    <a:pt x="66460" y="509023"/>
                  </a:lnTo>
                  <a:lnTo>
                    <a:pt x="155073" y="509023"/>
                  </a:lnTo>
                  <a:lnTo>
                    <a:pt x="155073" y="0"/>
                  </a:lnTo>
                  <a:lnTo>
                    <a:pt x="0" y="0"/>
                  </a:lnTo>
                  <a:lnTo>
                    <a:pt x="0" y="680329"/>
                  </a:lnTo>
                  <a:lnTo>
                    <a:pt x="66460" y="68032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58">
              <a:extLst>
                <a:ext uri="{FF2B5EF4-FFF2-40B4-BE49-F238E27FC236}">
                  <a16:creationId xmlns:a16="http://schemas.microsoft.com/office/drawing/2014/main" id="{1344E7CA-389B-BAFD-434D-AEB9D2F2DB1E}"/>
                </a:ext>
              </a:extLst>
            </p:cNvPr>
            <p:cNvGrpSpPr/>
            <p:nvPr/>
          </p:nvGrpSpPr>
          <p:grpSpPr>
            <a:xfrm>
              <a:off x="3765139" y="3173421"/>
              <a:ext cx="604973" cy="1752214"/>
              <a:chOff x="4415117" y="3139169"/>
              <a:chExt cx="604973" cy="1752214"/>
            </a:xfrm>
            <a:solidFill>
              <a:schemeClr val="accent1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C93947F-3970-46F7-16FB-79426915CE70}"/>
                  </a:ext>
                </a:extLst>
              </p:cNvPr>
              <p:cNvSpPr/>
              <p:nvPr/>
            </p:nvSpPr>
            <p:spPr>
              <a:xfrm>
                <a:off x="4415117" y="3870890"/>
                <a:ext cx="578446" cy="1020493"/>
              </a:xfrm>
              <a:custGeom>
                <a:avLst/>
                <a:gdLst>
                  <a:gd name="connsiteX0" fmla="*/ 406143 w 578446"/>
                  <a:gd name="connsiteY0" fmla="*/ 132150 h 1020493"/>
                  <a:gd name="connsiteX1" fmla="*/ 268301 w 578446"/>
                  <a:gd name="connsiteY1" fmla="*/ 232487 h 1020493"/>
                  <a:gd name="connsiteX2" fmla="*/ 140304 w 578446"/>
                  <a:gd name="connsiteY2" fmla="*/ 242275 h 1020493"/>
                  <a:gd name="connsiteX3" fmla="*/ 34461 w 578446"/>
                  <a:gd name="connsiteY3" fmla="*/ 256959 h 1020493"/>
                  <a:gd name="connsiteX4" fmla="*/ 0 w 578446"/>
                  <a:gd name="connsiteY4" fmla="*/ 335270 h 1020493"/>
                  <a:gd name="connsiteX5" fmla="*/ 105844 w 578446"/>
                  <a:gd name="connsiteY5" fmla="*/ 345059 h 1020493"/>
                  <a:gd name="connsiteX6" fmla="*/ 105844 w 578446"/>
                  <a:gd name="connsiteY6" fmla="*/ 1020494 h 1020493"/>
                  <a:gd name="connsiteX7" fmla="*/ 172303 w 578446"/>
                  <a:gd name="connsiteY7" fmla="*/ 978890 h 1020493"/>
                  <a:gd name="connsiteX8" fmla="*/ 172303 w 578446"/>
                  <a:gd name="connsiteY8" fmla="*/ 345059 h 1020493"/>
                  <a:gd name="connsiteX9" fmla="*/ 258455 w 578446"/>
                  <a:gd name="connsiteY9" fmla="*/ 335270 h 1020493"/>
                  <a:gd name="connsiteX10" fmla="*/ 578447 w 578446"/>
                  <a:gd name="connsiteY10" fmla="*/ 0 h 1020493"/>
                  <a:gd name="connsiteX11" fmla="*/ 433220 w 578446"/>
                  <a:gd name="connsiteY11" fmla="*/ 0 h 1020493"/>
                  <a:gd name="connsiteX12" fmla="*/ 406143 w 578446"/>
                  <a:gd name="connsiteY12" fmla="*/ 132150 h 10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446" h="1020493">
                    <a:moveTo>
                      <a:pt x="406143" y="132150"/>
                    </a:moveTo>
                    <a:cubicBezTo>
                      <a:pt x="374144" y="193331"/>
                      <a:pt x="317530" y="225145"/>
                      <a:pt x="268301" y="232487"/>
                    </a:cubicBezTo>
                    <a:cubicBezTo>
                      <a:pt x="226456" y="239828"/>
                      <a:pt x="182149" y="244723"/>
                      <a:pt x="140304" y="242275"/>
                    </a:cubicBezTo>
                    <a:cubicBezTo>
                      <a:pt x="105844" y="239828"/>
                      <a:pt x="63999" y="237381"/>
                      <a:pt x="34461" y="256959"/>
                    </a:cubicBezTo>
                    <a:cubicBezTo>
                      <a:pt x="9846" y="274089"/>
                      <a:pt x="0" y="305903"/>
                      <a:pt x="0" y="335270"/>
                    </a:cubicBezTo>
                    <a:cubicBezTo>
                      <a:pt x="34461" y="342612"/>
                      <a:pt x="71383" y="345059"/>
                      <a:pt x="105844" y="345059"/>
                    </a:cubicBezTo>
                    <a:cubicBezTo>
                      <a:pt x="105844" y="491893"/>
                      <a:pt x="103382" y="834504"/>
                      <a:pt x="105844" y="1020494"/>
                    </a:cubicBezTo>
                    <a:cubicBezTo>
                      <a:pt x="127997" y="1005810"/>
                      <a:pt x="150150" y="993574"/>
                      <a:pt x="172303" y="978890"/>
                    </a:cubicBezTo>
                    <a:cubicBezTo>
                      <a:pt x="172303" y="792901"/>
                      <a:pt x="172303" y="482104"/>
                      <a:pt x="172303" y="345059"/>
                    </a:cubicBezTo>
                    <a:cubicBezTo>
                      <a:pt x="201841" y="342612"/>
                      <a:pt x="231379" y="340165"/>
                      <a:pt x="258455" y="335270"/>
                    </a:cubicBezTo>
                    <a:cubicBezTo>
                      <a:pt x="467680" y="303456"/>
                      <a:pt x="541525" y="173753"/>
                      <a:pt x="578447" y="0"/>
                    </a:cubicBezTo>
                    <a:lnTo>
                      <a:pt x="433220" y="0"/>
                    </a:lnTo>
                    <a:cubicBezTo>
                      <a:pt x="430758" y="51392"/>
                      <a:pt x="425835" y="92995"/>
                      <a:pt x="406143" y="132150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A0B85-A063-26F3-6E3B-B4C65CE277CB}"/>
                  </a:ext>
                </a:extLst>
              </p:cNvPr>
              <p:cNvSpPr/>
              <p:nvPr/>
            </p:nvSpPr>
            <p:spPr>
              <a:xfrm>
                <a:off x="4749878" y="3139169"/>
                <a:ext cx="270212" cy="636278"/>
              </a:xfrm>
              <a:custGeom>
                <a:avLst/>
                <a:gdLst>
                  <a:gd name="connsiteX0" fmla="*/ 255993 w 270212"/>
                  <a:gd name="connsiteY0" fmla="*/ 198225 h 636278"/>
                  <a:gd name="connsiteX1" fmla="*/ 199379 w 270212"/>
                  <a:gd name="connsiteY1" fmla="*/ 39156 h 636278"/>
                  <a:gd name="connsiteX2" fmla="*/ 150150 w 270212"/>
                  <a:gd name="connsiteY2" fmla="*/ 0 h 636278"/>
                  <a:gd name="connsiteX3" fmla="*/ 159996 w 270212"/>
                  <a:gd name="connsiteY3" fmla="*/ 19578 h 636278"/>
                  <a:gd name="connsiteX4" fmla="*/ 201841 w 270212"/>
                  <a:gd name="connsiteY4" fmla="*/ 161517 h 636278"/>
                  <a:gd name="connsiteX5" fmla="*/ 123074 w 270212"/>
                  <a:gd name="connsiteY5" fmla="*/ 589782 h 636278"/>
                  <a:gd name="connsiteX6" fmla="*/ 0 w 270212"/>
                  <a:gd name="connsiteY6" fmla="*/ 636279 h 636278"/>
                  <a:gd name="connsiteX7" fmla="*/ 258455 w 270212"/>
                  <a:gd name="connsiteY7" fmla="*/ 636279 h 636278"/>
                  <a:gd name="connsiteX8" fmla="*/ 255993 w 270212"/>
                  <a:gd name="connsiteY8" fmla="*/ 198225 h 63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212" h="636278">
                    <a:moveTo>
                      <a:pt x="255993" y="198225"/>
                    </a:moveTo>
                    <a:cubicBezTo>
                      <a:pt x="248609" y="141939"/>
                      <a:pt x="238763" y="80759"/>
                      <a:pt x="199379" y="39156"/>
                    </a:cubicBezTo>
                    <a:cubicBezTo>
                      <a:pt x="184611" y="22025"/>
                      <a:pt x="167380" y="9789"/>
                      <a:pt x="150150" y="0"/>
                    </a:cubicBezTo>
                    <a:cubicBezTo>
                      <a:pt x="155073" y="7342"/>
                      <a:pt x="157534" y="14683"/>
                      <a:pt x="159996" y="19578"/>
                    </a:cubicBezTo>
                    <a:cubicBezTo>
                      <a:pt x="179687" y="63628"/>
                      <a:pt x="191995" y="115020"/>
                      <a:pt x="201841" y="161517"/>
                    </a:cubicBezTo>
                    <a:cubicBezTo>
                      <a:pt x="228917" y="286325"/>
                      <a:pt x="255993" y="518812"/>
                      <a:pt x="123074" y="589782"/>
                    </a:cubicBezTo>
                    <a:cubicBezTo>
                      <a:pt x="83690" y="611807"/>
                      <a:pt x="41845" y="626490"/>
                      <a:pt x="0" y="636279"/>
                    </a:cubicBezTo>
                    <a:lnTo>
                      <a:pt x="258455" y="636279"/>
                    </a:lnTo>
                    <a:cubicBezTo>
                      <a:pt x="275685" y="491893"/>
                      <a:pt x="273224" y="342612"/>
                      <a:pt x="255993" y="198225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58">
              <a:extLst>
                <a:ext uri="{FF2B5EF4-FFF2-40B4-BE49-F238E27FC236}">
                  <a16:creationId xmlns:a16="http://schemas.microsoft.com/office/drawing/2014/main" id="{9DC2D3F4-CDCD-A11C-E0DE-8C49355395A8}"/>
                </a:ext>
              </a:extLst>
            </p:cNvPr>
            <p:cNvGrpSpPr/>
            <p:nvPr/>
          </p:nvGrpSpPr>
          <p:grpSpPr>
            <a:xfrm>
              <a:off x="2499941" y="4950108"/>
              <a:ext cx="1773127" cy="292035"/>
              <a:chOff x="3149919" y="4915856"/>
              <a:chExt cx="1773127" cy="292035"/>
            </a:xfrm>
            <a:solidFill>
              <a:schemeClr val="accent1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B1423475-5D2E-0B02-82DA-C787CDBFBC15}"/>
                  </a:ext>
                </a:extLst>
              </p:cNvPr>
              <p:cNvSpPr/>
              <p:nvPr/>
            </p:nvSpPr>
            <p:spPr>
              <a:xfrm>
                <a:off x="3149919" y="4923197"/>
                <a:ext cx="579154" cy="228136"/>
              </a:xfrm>
              <a:custGeom>
                <a:avLst/>
                <a:gdLst>
                  <a:gd name="connsiteX0" fmla="*/ 573524 w 579154"/>
                  <a:gd name="connsiteY0" fmla="*/ 2447 h 228136"/>
                  <a:gd name="connsiteX1" fmla="*/ 317530 w 579154"/>
                  <a:gd name="connsiteY1" fmla="*/ 0 h 228136"/>
                  <a:gd name="connsiteX2" fmla="*/ 292916 w 579154"/>
                  <a:gd name="connsiteY2" fmla="*/ 29367 h 228136"/>
                  <a:gd name="connsiteX3" fmla="*/ 258455 w 579154"/>
                  <a:gd name="connsiteY3" fmla="*/ 51392 h 228136"/>
                  <a:gd name="connsiteX4" fmla="*/ 95998 w 579154"/>
                  <a:gd name="connsiteY4" fmla="*/ 100336 h 228136"/>
                  <a:gd name="connsiteX5" fmla="*/ 34461 w 579154"/>
                  <a:gd name="connsiteY5" fmla="*/ 119914 h 228136"/>
                  <a:gd name="connsiteX6" fmla="*/ 0 w 579154"/>
                  <a:gd name="connsiteY6" fmla="*/ 173753 h 228136"/>
                  <a:gd name="connsiteX7" fmla="*/ 201841 w 579154"/>
                  <a:gd name="connsiteY7" fmla="*/ 225145 h 228136"/>
                  <a:gd name="connsiteX8" fmla="*/ 546448 w 579154"/>
                  <a:gd name="connsiteY8" fmla="*/ 210462 h 228136"/>
                  <a:gd name="connsiteX9" fmla="*/ 578447 w 579154"/>
                  <a:gd name="connsiteY9" fmla="*/ 31814 h 228136"/>
                  <a:gd name="connsiteX10" fmla="*/ 573524 w 579154"/>
                  <a:gd name="connsiteY10" fmla="*/ 2447 h 2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154" h="228136">
                    <a:moveTo>
                      <a:pt x="573524" y="2447"/>
                    </a:moveTo>
                    <a:cubicBezTo>
                      <a:pt x="504603" y="7342"/>
                      <a:pt x="403682" y="14684"/>
                      <a:pt x="317530" y="0"/>
                    </a:cubicBezTo>
                    <a:cubicBezTo>
                      <a:pt x="310146" y="12236"/>
                      <a:pt x="302762" y="24472"/>
                      <a:pt x="292916" y="29367"/>
                    </a:cubicBezTo>
                    <a:cubicBezTo>
                      <a:pt x="280608" y="36708"/>
                      <a:pt x="270762" y="44050"/>
                      <a:pt x="258455" y="51392"/>
                    </a:cubicBezTo>
                    <a:cubicBezTo>
                      <a:pt x="211687" y="75864"/>
                      <a:pt x="147689" y="88100"/>
                      <a:pt x="95998" y="100336"/>
                    </a:cubicBezTo>
                    <a:cubicBezTo>
                      <a:pt x="73844" y="105231"/>
                      <a:pt x="54153" y="110125"/>
                      <a:pt x="34461" y="119914"/>
                    </a:cubicBezTo>
                    <a:cubicBezTo>
                      <a:pt x="14769" y="129703"/>
                      <a:pt x="0" y="151728"/>
                      <a:pt x="0" y="173753"/>
                    </a:cubicBezTo>
                    <a:cubicBezTo>
                      <a:pt x="0" y="242276"/>
                      <a:pt x="152612" y="227592"/>
                      <a:pt x="201841" y="225145"/>
                    </a:cubicBezTo>
                    <a:cubicBezTo>
                      <a:pt x="275685" y="222698"/>
                      <a:pt x="477526" y="217803"/>
                      <a:pt x="546448" y="210462"/>
                    </a:cubicBezTo>
                    <a:cubicBezTo>
                      <a:pt x="578447" y="208014"/>
                      <a:pt x="580908" y="97889"/>
                      <a:pt x="578447" y="31814"/>
                    </a:cubicBezTo>
                    <a:cubicBezTo>
                      <a:pt x="573524" y="22025"/>
                      <a:pt x="573524" y="12236"/>
                      <a:pt x="573524" y="2447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F2EEE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859E0F9-41C2-A8D3-3E0F-6323105240A2}"/>
                  </a:ext>
                </a:extLst>
              </p:cNvPr>
              <p:cNvSpPr/>
              <p:nvPr/>
            </p:nvSpPr>
            <p:spPr>
              <a:xfrm>
                <a:off x="4015459" y="4915856"/>
                <a:ext cx="427283" cy="215355"/>
              </a:xfrm>
              <a:custGeom>
                <a:avLst/>
                <a:gdLst>
                  <a:gd name="connsiteX0" fmla="*/ 343044 w 427283"/>
                  <a:gd name="connsiteY0" fmla="*/ 41603 h 215355"/>
                  <a:gd name="connsiteX1" fmla="*/ 343044 w 427283"/>
                  <a:gd name="connsiteY1" fmla="*/ 0 h 215355"/>
                  <a:gd name="connsiteX2" fmla="*/ 109204 w 427283"/>
                  <a:gd name="connsiteY2" fmla="*/ 2447 h 215355"/>
                  <a:gd name="connsiteX3" fmla="*/ 109204 w 427283"/>
                  <a:gd name="connsiteY3" fmla="*/ 24472 h 215355"/>
                  <a:gd name="connsiteX4" fmla="*/ 101819 w 427283"/>
                  <a:gd name="connsiteY4" fmla="*/ 53839 h 215355"/>
                  <a:gd name="connsiteX5" fmla="*/ 55051 w 427283"/>
                  <a:gd name="connsiteY5" fmla="*/ 92994 h 215355"/>
                  <a:gd name="connsiteX6" fmla="*/ 899 w 427283"/>
                  <a:gd name="connsiteY6" fmla="*/ 215356 h 215355"/>
                  <a:gd name="connsiteX7" fmla="*/ 426734 w 427283"/>
                  <a:gd name="connsiteY7" fmla="*/ 215356 h 215355"/>
                  <a:gd name="connsiteX8" fmla="*/ 394735 w 427283"/>
                  <a:gd name="connsiteY8" fmla="*/ 110125 h 215355"/>
                  <a:gd name="connsiteX9" fmla="*/ 343044 w 427283"/>
                  <a:gd name="connsiteY9" fmla="*/ 41603 h 21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283" h="215355">
                    <a:moveTo>
                      <a:pt x="343044" y="41603"/>
                    </a:moveTo>
                    <a:cubicBezTo>
                      <a:pt x="343044" y="29367"/>
                      <a:pt x="343044" y="14683"/>
                      <a:pt x="343044" y="0"/>
                    </a:cubicBezTo>
                    <a:cubicBezTo>
                      <a:pt x="256892" y="4894"/>
                      <a:pt x="197817" y="4894"/>
                      <a:pt x="109204" y="2447"/>
                    </a:cubicBezTo>
                    <a:cubicBezTo>
                      <a:pt x="109204" y="14683"/>
                      <a:pt x="109204" y="24472"/>
                      <a:pt x="109204" y="24472"/>
                    </a:cubicBezTo>
                    <a:cubicBezTo>
                      <a:pt x="109204" y="34261"/>
                      <a:pt x="106743" y="44050"/>
                      <a:pt x="101819" y="53839"/>
                    </a:cubicBezTo>
                    <a:cubicBezTo>
                      <a:pt x="91974" y="70969"/>
                      <a:pt x="72282" y="83206"/>
                      <a:pt x="55051" y="92994"/>
                    </a:cubicBezTo>
                    <a:cubicBezTo>
                      <a:pt x="-11408" y="127256"/>
                      <a:pt x="899" y="215356"/>
                      <a:pt x="899" y="215356"/>
                    </a:cubicBezTo>
                    <a:lnTo>
                      <a:pt x="426734" y="215356"/>
                    </a:lnTo>
                    <a:cubicBezTo>
                      <a:pt x="426734" y="215356"/>
                      <a:pt x="434118" y="151728"/>
                      <a:pt x="394735" y="110125"/>
                    </a:cubicBezTo>
                    <a:cubicBezTo>
                      <a:pt x="370120" y="85653"/>
                      <a:pt x="343044" y="78311"/>
                      <a:pt x="343044" y="41603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F2EEE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69CC1B-C55A-B41F-0B01-B0E93847EAAD}"/>
                </a:ext>
              </a:extLst>
            </p:cNvPr>
            <p:cNvSpPr/>
            <p:nvPr/>
          </p:nvSpPr>
          <p:spPr>
            <a:xfrm>
              <a:off x="3511607" y="3062702"/>
              <a:ext cx="812761" cy="746997"/>
            </a:xfrm>
            <a:custGeom>
              <a:avLst/>
              <a:gdLst>
                <a:gd name="connsiteX0" fmla="*/ 790134 w 812761"/>
                <a:gd name="connsiteY0" fmla="*/ 272236 h 746997"/>
                <a:gd name="connsiteX1" fmla="*/ 748289 w 812761"/>
                <a:gd name="connsiteY1" fmla="*/ 130297 h 746997"/>
                <a:gd name="connsiteX2" fmla="*/ 607984 w 812761"/>
                <a:gd name="connsiteY2" fmla="*/ 10383 h 746997"/>
                <a:gd name="connsiteX3" fmla="*/ 475065 w 812761"/>
                <a:gd name="connsiteY3" fmla="*/ 3041 h 746997"/>
                <a:gd name="connsiteX4" fmla="*/ 465219 w 812761"/>
                <a:gd name="connsiteY4" fmla="*/ 3041 h 746997"/>
                <a:gd name="connsiteX5" fmla="*/ 425835 w 812761"/>
                <a:gd name="connsiteY5" fmla="*/ 81352 h 746997"/>
                <a:gd name="connsiteX6" fmla="*/ 322453 w 812761"/>
                <a:gd name="connsiteY6" fmla="*/ 96036 h 746997"/>
                <a:gd name="connsiteX7" fmla="*/ 302762 w 812761"/>
                <a:gd name="connsiteY7" fmla="*/ 3041 h 746997"/>
                <a:gd name="connsiteX8" fmla="*/ 100921 w 812761"/>
                <a:gd name="connsiteY8" fmla="*/ 69116 h 746997"/>
                <a:gd name="connsiteX9" fmla="*/ 0 w 812761"/>
                <a:gd name="connsiteY9" fmla="*/ 260000 h 746997"/>
                <a:gd name="connsiteX10" fmla="*/ 430758 w 812761"/>
                <a:gd name="connsiteY10" fmla="*/ 260000 h 746997"/>
                <a:gd name="connsiteX11" fmla="*/ 430758 w 812761"/>
                <a:gd name="connsiteY11" fmla="*/ 260000 h 746997"/>
                <a:gd name="connsiteX12" fmla="*/ 430758 w 812761"/>
                <a:gd name="connsiteY12" fmla="*/ 710290 h 746997"/>
                <a:gd name="connsiteX13" fmla="*/ 430758 w 812761"/>
                <a:gd name="connsiteY13" fmla="*/ 746998 h 746997"/>
                <a:gd name="connsiteX14" fmla="*/ 590754 w 812761"/>
                <a:gd name="connsiteY14" fmla="*/ 746998 h 746997"/>
                <a:gd name="connsiteX15" fmla="*/ 716290 w 812761"/>
                <a:gd name="connsiteY15" fmla="*/ 700501 h 746997"/>
                <a:gd name="connsiteX16" fmla="*/ 790134 w 812761"/>
                <a:gd name="connsiteY16" fmla="*/ 272236 h 74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2761" h="746997">
                  <a:moveTo>
                    <a:pt x="790134" y="272236"/>
                  </a:moveTo>
                  <a:cubicBezTo>
                    <a:pt x="780288" y="225739"/>
                    <a:pt x="767980" y="174347"/>
                    <a:pt x="748289" y="130297"/>
                  </a:cubicBezTo>
                  <a:cubicBezTo>
                    <a:pt x="721212" y="71563"/>
                    <a:pt x="679367" y="25066"/>
                    <a:pt x="607984" y="10383"/>
                  </a:cubicBezTo>
                  <a:cubicBezTo>
                    <a:pt x="575985" y="3041"/>
                    <a:pt x="519371" y="-4301"/>
                    <a:pt x="475065" y="3041"/>
                  </a:cubicBezTo>
                  <a:cubicBezTo>
                    <a:pt x="472603" y="3041"/>
                    <a:pt x="467680" y="3041"/>
                    <a:pt x="465219" y="3041"/>
                  </a:cubicBezTo>
                  <a:cubicBezTo>
                    <a:pt x="465219" y="12830"/>
                    <a:pt x="460296" y="51986"/>
                    <a:pt x="425835" y="81352"/>
                  </a:cubicBezTo>
                  <a:cubicBezTo>
                    <a:pt x="403682" y="100930"/>
                    <a:pt x="354453" y="120508"/>
                    <a:pt x="322453" y="96036"/>
                  </a:cubicBezTo>
                  <a:cubicBezTo>
                    <a:pt x="297839" y="76458"/>
                    <a:pt x="287993" y="39749"/>
                    <a:pt x="302762" y="3041"/>
                  </a:cubicBezTo>
                  <a:cubicBezTo>
                    <a:pt x="260917" y="3041"/>
                    <a:pt x="174765" y="10383"/>
                    <a:pt x="100921" y="69116"/>
                  </a:cubicBezTo>
                  <a:cubicBezTo>
                    <a:pt x="36922" y="118061"/>
                    <a:pt x="12307" y="189030"/>
                    <a:pt x="0" y="260000"/>
                  </a:cubicBezTo>
                  <a:lnTo>
                    <a:pt x="430758" y="260000"/>
                  </a:lnTo>
                  <a:lnTo>
                    <a:pt x="430758" y="260000"/>
                  </a:lnTo>
                  <a:lnTo>
                    <a:pt x="430758" y="710290"/>
                  </a:lnTo>
                  <a:lnTo>
                    <a:pt x="430758" y="746998"/>
                  </a:lnTo>
                  <a:lnTo>
                    <a:pt x="590754" y="746998"/>
                  </a:lnTo>
                  <a:cubicBezTo>
                    <a:pt x="635061" y="737209"/>
                    <a:pt x="676906" y="722526"/>
                    <a:pt x="716290" y="700501"/>
                  </a:cubicBezTo>
                  <a:cubicBezTo>
                    <a:pt x="844286" y="629531"/>
                    <a:pt x="817210" y="394597"/>
                    <a:pt x="790134" y="27223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58">
              <a:extLst>
                <a:ext uri="{FF2B5EF4-FFF2-40B4-BE49-F238E27FC236}">
                  <a16:creationId xmlns:a16="http://schemas.microsoft.com/office/drawing/2014/main" id="{C8474E2B-441A-CFDC-73E7-8C364905A2A5}"/>
                </a:ext>
              </a:extLst>
            </p:cNvPr>
            <p:cNvGrpSpPr/>
            <p:nvPr/>
          </p:nvGrpSpPr>
          <p:grpSpPr>
            <a:xfrm>
              <a:off x="3803557" y="3048613"/>
              <a:ext cx="570701" cy="716263"/>
              <a:chOff x="4453535" y="3014361"/>
              <a:chExt cx="570701" cy="716263"/>
            </a:xfrm>
            <a:solidFill>
              <a:srgbClr val="F2EEEC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A74112F-CF45-B96A-2036-94277D8147F1}"/>
                  </a:ext>
                </a:extLst>
              </p:cNvPr>
              <p:cNvSpPr/>
              <p:nvPr/>
            </p:nvSpPr>
            <p:spPr>
              <a:xfrm>
                <a:off x="4453535" y="3014361"/>
                <a:ext cx="178504" cy="127255"/>
              </a:xfrm>
              <a:custGeom>
                <a:avLst/>
                <a:gdLst>
                  <a:gd name="connsiteX0" fmla="*/ 64964 w 178504"/>
                  <a:gd name="connsiteY0" fmla="*/ 127256 h 127255"/>
                  <a:gd name="connsiteX1" fmla="*/ 77271 w 178504"/>
                  <a:gd name="connsiteY1" fmla="*/ 127256 h 127255"/>
                  <a:gd name="connsiteX2" fmla="*/ 178192 w 178504"/>
                  <a:gd name="connsiteY2" fmla="*/ 4894 h 127255"/>
                  <a:gd name="connsiteX3" fmla="*/ 170807 w 178504"/>
                  <a:gd name="connsiteY3" fmla="*/ 0 h 127255"/>
                  <a:gd name="connsiteX4" fmla="*/ 165884 w 178504"/>
                  <a:gd name="connsiteY4" fmla="*/ 7342 h 127255"/>
                  <a:gd name="connsiteX5" fmla="*/ 74810 w 178504"/>
                  <a:gd name="connsiteY5" fmla="*/ 115020 h 127255"/>
                  <a:gd name="connsiteX6" fmla="*/ 13273 w 178504"/>
                  <a:gd name="connsiteY6" fmla="*/ 70970 h 127255"/>
                  <a:gd name="connsiteX7" fmla="*/ 18196 w 178504"/>
                  <a:gd name="connsiteY7" fmla="*/ 14683 h 127255"/>
                  <a:gd name="connsiteX8" fmla="*/ 13273 w 178504"/>
                  <a:gd name="connsiteY8" fmla="*/ 7342 h 127255"/>
                  <a:gd name="connsiteX9" fmla="*/ 5889 w 178504"/>
                  <a:gd name="connsiteY9" fmla="*/ 12236 h 127255"/>
                  <a:gd name="connsiteX10" fmla="*/ 966 w 178504"/>
                  <a:gd name="connsiteY10" fmla="*/ 73417 h 127255"/>
                  <a:gd name="connsiteX11" fmla="*/ 64964 w 178504"/>
                  <a:gd name="connsiteY11" fmla="*/ 127256 h 12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504" h="127255">
                    <a:moveTo>
                      <a:pt x="64964" y="127256"/>
                    </a:moveTo>
                    <a:cubicBezTo>
                      <a:pt x="67425" y="127256"/>
                      <a:pt x="72348" y="127256"/>
                      <a:pt x="77271" y="127256"/>
                    </a:cubicBezTo>
                    <a:cubicBezTo>
                      <a:pt x="128962" y="119914"/>
                      <a:pt x="183115" y="70970"/>
                      <a:pt x="178192" y="4894"/>
                    </a:cubicBezTo>
                    <a:cubicBezTo>
                      <a:pt x="178192" y="2447"/>
                      <a:pt x="175730" y="0"/>
                      <a:pt x="170807" y="0"/>
                    </a:cubicBezTo>
                    <a:cubicBezTo>
                      <a:pt x="165884" y="0"/>
                      <a:pt x="165884" y="2447"/>
                      <a:pt x="165884" y="7342"/>
                    </a:cubicBezTo>
                    <a:cubicBezTo>
                      <a:pt x="168346" y="66075"/>
                      <a:pt x="121578" y="110125"/>
                      <a:pt x="74810" y="115020"/>
                    </a:cubicBezTo>
                    <a:cubicBezTo>
                      <a:pt x="42811" y="119914"/>
                      <a:pt x="18196" y="102783"/>
                      <a:pt x="13273" y="70970"/>
                    </a:cubicBezTo>
                    <a:cubicBezTo>
                      <a:pt x="10811" y="51392"/>
                      <a:pt x="13273" y="31814"/>
                      <a:pt x="18196" y="14683"/>
                    </a:cubicBezTo>
                    <a:cubicBezTo>
                      <a:pt x="18196" y="12236"/>
                      <a:pt x="15734" y="7342"/>
                      <a:pt x="13273" y="7342"/>
                    </a:cubicBezTo>
                    <a:cubicBezTo>
                      <a:pt x="10811" y="7342"/>
                      <a:pt x="5889" y="9789"/>
                      <a:pt x="5889" y="12236"/>
                    </a:cubicBezTo>
                    <a:cubicBezTo>
                      <a:pt x="966" y="31814"/>
                      <a:pt x="-1496" y="53839"/>
                      <a:pt x="966" y="73417"/>
                    </a:cubicBezTo>
                    <a:cubicBezTo>
                      <a:pt x="8350" y="105231"/>
                      <a:pt x="32965" y="127256"/>
                      <a:pt x="64964" y="127256"/>
                    </a:cubicBezTo>
                    <a:close/>
                  </a:path>
                </a:pathLst>
              </a:custGeom>
              <a:solidFill>
                <a:srgbClr val="F2EEEC"/>
              </a:solidFill>
              <a:ln w="8967" cap="flat">
                <a:solidFill>
                  <a:srgbClr val="F2EE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EB1E8A9-AEEF-B407-4B8B-6C230756B957}"/>
                  </a:ext>
                </a:extLst>
              </p:cNvPr>
              <p:cNvSpPr/>
              <p:nvPr/>
            </p:nvSpPr>
            <p:spPr>
              <a:xfrm>
                <a:off x="4589882" y="3298239"/>
                <a:ext cx="279763" cy="293667"/>
              </a:xfrm>
              <a:custGeom>
                <a:avLst/>
                <a:gdLst>
                  <a:gd name="connsiteX0" fmla="*/ 278146 w 279763"/>
                  <a:gd name="connsiteY0" fmla="*/ 283878 h 293667"/>
                  <a:gd name="connsiteX1" fmla="*/ 159996 w 279763"/>
                  <a:gd name="connsiteY1" fmla="*/ 227592 h 293667"/>
                  <a:gd name="connsiteX2" fmla="*/ 147689 w 279763"/>
                  <a:gd name="connsiteY2" fmla="*/ 4894 h 293667"/>
                  <a:gd name="connsiteX3" fmla="*/ 140304 w 279763"/>
                  <a:gd name="connsiteY3" fmla="*/ 0 h 293667"/>
                  <a:gd name="connsiteX4" fmla="*/ 135381 w 279763"/>
                  <a:gd name="connsiteY4" fmla="*/ 7342 h 293667"/>
                  <a:gd name="connsiteX5" fmla="*/ 147689 w 279763"/>
                  <a:gd name="connsiteY5" fmla="*/ 230039 h 293667"/>
                  <a:gd name="connsiteX6" fmla="*/ 0 w 279763"/>
                  <a:gd name="connsiteY6" fmla="*/ 264301 h 293667"/>
                  <a:gd name="connsiteX7" fmla="*/ 0 w 279763"/>
                  <a:gd name="connsiteY7" fmla="*/ 276537 h 293667"/>
                  <a:gd name="connsiteX8" fmla="*/ 155073 w 279763"/>
                  <a:gd name="connsiteY8" fmla="*/ 239828 h 293667"/>
                  <a:gd name="connsiteX9" fmla="*/ 157534 w 279763"/>
                  <a:gd name="connsiteY9" fmla="*/ 239828 h 293667"/>
                  <a:gd name="connsiteX10" fmla="*/ 268301 w 279763"/>
                  <a:gd name="connsiteY10" fmla="*/ 291220 h 293667"/>
                  <a:gd name="connsiteX11" fmla="*/ 273224 w 279763"/>
                  <a:gd name="connsiteY11" fmla="*/ 293667 h 293667"/>
                  <a:gd name="connsiteX12" fmla="*/ 275685 w 279763"/>
                  <a:gd name="connsiteY12" fmla="*/ 293667 h 293667"/>
                  <a:gd name="connsiteX13" fmla="*/ 278146 w 279763"/>
                  <a:gd name="connsiteY13" fmla="*/ 283878 h 29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763" h="293667">
                    <a:moveTo>
                      <a:pt x="278146" y="283878"/>
                    </a:moveTo>
                    <a:cubicBezTo>
                      <a:pt x="253532" y="252064"/>
                      <a:pt x="209225" y="230039"/>
                      <a:pt x="159996" y="227592"/>
                    </a:cubicBezTo>
                    <a:cubicBezTo>
                      <a:pt x="159996" y="154175"/>
                      <a:pt x="155073" y="78311"/>
                      <a:pt x="147689" y="4894"/>
                    </a:cubicBezTo>
                    <a:cubicBezTo>
                      <a:pt x="147689" y="2447"/>
                      <a:pt x="145227" y="0"/>
                      <a:pt x="140304" y="0"/>
                    </a:cubicBezTo>
                    <a:cubicBezTo>
                      <a:pt x="137842" y="0"/>
                      <a:pt x="135381" y="2447"/>
                      <a:pt x="135381" y="7342"/>
                    </a:cubicBezTo>
                    <a:cubicBezTo>
                      <a:pt x="142765" y="80759"/>
                      <a:pt x="147689" y="156623"/>
                      <a:pt x="147689" y="230039"/>
                    </a:cubicBezTo>
                    <a:cubicBezTo>
                      <a:pt x="98459" y="239828"/>
                      <a:pt x="49230" y="249617"/>
                      <a:pt x="0" y="264301"/>
                    </a:cubicBezTo>
                    <a:lnTo>
                      <a:pt x="0" y="276537"/>
                    </a:lnTo>
                    <a:cubicBezTo>
                      <a:pt x="51691" y="261853"/>
                      <a:pt x="103382" y="249617"/>
                      <a:pt x="155073" y="239828"/>
                    </a:cubicBezTo>
                    <a:cubicBezTo>
                      <a:pt x="155073" y="239828"/>
                      <a:pt x="155073" y="239828"/>
                      <a:pt x="157534" y="239828"/>
                    </a:cubicBezTo>
                    <a:cubicBezTo>
                      <a:pt x="201841" y="239828"/>
                      <a:pt x="246148" y="259406"/>
                      <a:pt x="268301" y="291220"/>
                    </a:cubicBezTo>
                    <a:cubicBezTo>
                      <a:pt x="268301" y="293667"/>
                      <a:pt x="270762" y="293667"/>
                      <a:pt x="273224" y="293667"/>
                    </a:cubicBezTo>
                    <a:cubicBezTo>
                      <a:pt x="273224" y="293667"/>
                      <a:pt x="275685" y="293667"/>
                      <a:pt x="275685" y="293667"/>
                    </a:cubicBezTo>
                    <a:cubicBezTo>
                      <a:pt x="280608" y="291220"/>
                      <a:pt x="280608" y="286325"/>
                      <a:pt x="278146" y="283878"/>
                    </a:cubicBezTo>
                    <a:close/>
                  </a:path>
                </a:pathLst>
              </a:custGeom>
              <a:solidFill>
                <a:srgbClr val="F2EEEC"/>
              </a:solidFill>
              <a:ln w="8967" cap="flat">
                <a:solidFill>
                  <a:srgbClr val="F2EE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C414A8-52AD-5021-7D2D-81534F522BAA}"/>
                </a:ext>
              </a:extLst>
            </p:cNvPr>
            <p:cNvSpPr/>
            <p:nvPr/>
          </p:nvSpPr>
          <p:spPr>
            <a:xfrm>
              <a:off x="3120233" y="3320255"/>
              <a:ext cx="819671" cy="489445"/>
            </a:xfrm>
            <a:custGeom>
              <a:avLst/>
              <a:gdLst>
                <a:gd name="connsiteX0" fmla="*/ 0 w 819671"/>
                <a:gd name="connsiteY0" fmla="*/ 489445 h 489445"/>
                <a:gd name="connsiteX1" fmla="*/ 0 w 819671"/>
                <a:gd name="connsiteY1" fmla="*/ 450290 h 489445"/>
                <a:gd name="connsiteX2" fmla="*/ 0 w 819671"/>
                <a:gd name="connsiteY2" fmla="*/ 0 h 489445"/>
                <a:gd name="connsiteX3" fmla="*/ 0 w 819671"/>
                <a:gd name="connsiteY3" fmla="*/ 0 h 489445"/>
                <a:gd name="connsiteX4" fmla="*/ 819671 w 819671"/>
                <a:gd name="connsiteY4" fmla="*/ 0 h 489445"/>
                <a:gd name="connsiteX5" fmla="*/ 819671 w 819671"/>
                <a:gd name="connsiteY5" fmla="*/ 0 h 489445"/>
                <a:gd name="connsiteX6" fmla="*/ 819671 w 819671"/>
                <a:gd name="connsiteY6" fmla="*/ 450290 h 489445"/>
                <a:gd name="connsiteX7" fmla="*/ 819671 w 819671"/>
                <a:gd name="connsiteY7" fmla="*/ 489445 h 489445"/>
                <a:gd name="connsiteX8" fmla="*/ 585831 w 819671"/>
                <a:gd name="connsiteY8" fmla="*/ 489445 h 489445"/>
                <a:gd name="connsiteX9" fmla="*/ 0 w 819671"/>
                <a:gd name="connsiteY9" fmla="*/ 489445 h 4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71" h="489445">
                  <a:moveTo>
                    <a:pt x="0" y="489445"/>
                  </a:moveTo>
                  <a:lnTo>
                    <a:pt x="0" y="45029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9671" y="0"/>
                  </a:lnTo>
                  <a:lnTo>
                    <a:pt x="819671" y="0"/>
                  </a:lnTo>
                  <a:lnTo>
                    <a:pt x="819671" y="450290"/>
                  </a:lnTo>
                  <a:lnTo>
                    <a:pt x="819671" y="489445"/>
                  </a:lnTo>
                  <a:lnTo>
                    <a:pt x="585831" y="489445"/>
                  </a:lnTo>
                  <a:lnTo>
                    <a:pt x="0" y="489445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7409FA8-0650-BD1D-494F-7FF897BF4B71}"/>
                </a:ext>
              </a:extLst>
            </p:cNvPr>
            <p:cNvSpPr/>
            <p:nvPr/>
          </p:nvSpPr>
          <p:spPr>
            <a:xfrm>
              <a:off x="3461455" y="3468899"/>
              <a:ext cx="122190" cy="169495"/>
            </a:xfrm>
            <a:custGeom>
              <a:avLst/>
              <a:gdLst>
                <a:gd name="connsiteX0" fmla="*/ 101844 w 122190"/>
                <a:gd name="connsiteY0" fmla="*/ 81395 h 169495"/>
                <a:gd name="connsiteX1" fmla="*/ 101844 w 122190"/>
                <a:gd name="connsiteY1" fmla="*/ 81395 h 169495"/>
                <a:gd name="connsiteX2" fmla="*/ 82152 w 122190"/>
                <a:gd name="connsiteY2" fmla="*/ 81395 h 169495"/>
                <a:gd name="connsiteX3" fmla="*/ 111689 w 122190"/>
                <a:gd name="connsiteY3" fmla="*/ 64264 h 169495"/>
                <a:gd name="connsiteX4" fmla="*/ 119074 w 122190"/>
                <a:gd name="connsiteY4" fmla="*/ 44687 h 169495"/>
                <a:gd name="connsiteX5" fmla="*/ 104305 w 122190"/>
                <a:gd name="connsiteY5" fmla="*/ 32451 h 169495"/>
                <a:gd name="connsiteX6" fmla="*/ 87075 w 122190"/>
                <a:gd name="connsiteY6" fmla="*/ 32451 h 169495"/>
                <a:gd name="connsiteX7" fmla="*/ 89536 w 122190"/>
                <a:gd name="connsiteY7" fmla="*/ 32451 h 169495"/>
                <a:gd name="connsiteX8" fmla="*/ 99382 w 122190"/>
                <a:gd name="connsiteY8" fmla="*/ 10426 h 169495"/>
                <a:gd name="connsiteX9" fmla="*/ 77229 w 122190"/>
                <a:gd name="connsiteY9" fmla="*/ 637 h 169495"/>
                <a:gd name="connsiteX10" fmla="*/ 30461 w 122190"/>
                <a:gd name="connsiteY10" fmla="*/ 20214 h 169495"/>
                <a:gd name="connsiteX11" fmla="*/ 13230 w 122190"/>
                <a:gd name="connsiteY11" fmla="*/ 37345 h 169495"/>
                <a:gd name="connsiteX12" fmla="*/ 15692 w 122190"/>
                <a:gd name="connsiteY12" fmla="*/ 54476 h 169495"/>
                <a:gd name="connsiteX13" fmla="*/ 37845 w 122190"/>
                <a:gd name="connsiteY13" fmla="*/ 64264 h 169495"/>
                <a:gd name="connsiteX14" fmla="*/ 42768 w 122190"/>
                <a:gd name="connsiteY14" fmla="*/ 64264 h 169495"/>
                <a:gd name="connsiteX15" fmla="*/ 8307 w 122190"/>
                <a:gd name="connsiteY15" fmla="*/ 83842 h 169495"/>
                <a:gd name="connsiteX16" fmla="*/ 923 w 122190"/>
                <a:gd name="connsiteY16" fmla="*/ 103420 h 169495"/>
                <a:gd name="connsiteX17" fmla="*/ 18153 w 122190"/>
                <a:gd name="connsiteY17" fmla="*/ 115656 h 169495"/>
                <a:gd name="connsiteX18" fmla="*/ 47691 w 122190"/>
                <a:gd name="connsiteY18" fmla="*/ 115656 h 169495"/>
                <a:gd name="connsiteX19" fmla="*/ 10769 w 122190"/>
                <a:gd name="connsiteY19" fmla="*/ 140129 h 169495"/>
                <a:gd name="connsiteX20" fmla="*/ 5846 w 122190"/>
                <a:gd name="connsiteY20" fmla="*/ 162154 h 169495"/>
                <a:gd name="connsiteX21" fmla="*/ 20615 w 122190"/>
                <a:gd name="connsiteY21" fmla="*/ 169495 h 169495"/>
                <a:gd name="connsiteX22" fmla="*/ 30461 w 122190"/>
                <a:gd name="connsiteY22" fmla="*/ 167048 h 169495"/>
                <a:gd name="connsiteX23" fmla="*/ 114151 w 122190"/>
                <a:gd name="connsiteY23" fmla="*/ 110762 h 169495"/>
                <a:gd name="connsiteX24" fmla="*/ 121535 w 122190"/>
                <a:gd name="connsiteY24" fmla="*/ 91184 h 169495"/>
                <a:gd name="connsiteX25" fmla="*/ 101844 w 122190"/>
                <a:gd name="connsiteY25" fmla="*/ 81395 h 16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190" h="169495">
                  <a:moveTo>
                    <a:pt x="101844" y="81395"/>
                  </a:moveTo>
                  <a:cubicBezTo>
                    <a:pt x="101844" y="81395"/>
                    <a:pt x="101844" y="81395"/>
                    <a:pt x="101844" y="81395"/>
                  </a:cubicBezTo>
                  <a:lnTo>
                    <a:pt x="82152" y="81395"/>
                  </a:lnTo>
                  <a:lnTo>
                    <a:pt x="111689" y="64264"/>
                  </a:lnTo>
                  <a:cubicBezTo>
                    <a:pt x="119074" y="59370"/>
                    <a:pt x="121535" y="52028"/>
                    <a:pt x="119074" y="44687"/>
                  </a:cubicBezTo>
                  <a:cubicBezTo>
                    <a:pt x="116612" y="37345"/>
                    <a:pt x="111689" y="32451"/>
                    <a:pt x="104305" y="32451"/>
                  </a:cubicBezTo>
                  <a:lnTo>
                    <a:pt x="87075" y="32451"/>
                  </a:lnTo>
                  <a:lnTo>
                    <a:pt x="89536" y="32451"/>
                  </a:lnTo>
                  <a:cubicBezTo>
                    <a:pt x="96921" y="30003"/>
                    <a:pt x="101844" y="20214"/>
                    <a:pt x="99382" y="10426"/>
                  </a:cubicBezTo>
                  <a:cubicBezTo>
                    <a:pt x="96921" y="3084"/>
                    <a:pt x="87075" y="-1811"/>
                    <a:pt x="77229" y="637"/>
                  </a:cubicBezTo>
                  <a:lnTo>
                    <a:pt x="30461" y="20214"/>
                  </a:lnTo>
                  <a:cubicBezTo>
                    <a:pt x="27999" y="22662"/>
                    <a:pt x="15692" y="27556"/>
                    <a:pt x="13230" y="37345"/>
                  </a:cubicBezTo>
                  <a:cubicBezTo>
                    <a:pt x="10769" y="42240"/>
                    <a:pt x="13230" y="49581"/>
                    <a:pt x="15692" y="54476"/>
                  </a:cubicBezTo>
                  <a:cubicBezTo>
                    <a:pt x="20615" y="61817"/>
                    <a:pt x="27999" y="64264"/>
                    <a:pt x="37845" y="64264"/>
                  </a:cubicBezTo>
                  <a:lnTo>
                    <a:pt x="42768" y="64264"/>
                  </a:lnTo>
                  <a:lnTo>
                    <a:pt x="8307" y="83842"/>
                  </a:lnTo>
                  <a:cubicBezTo>
                    <a:pt x="923" y="88737"/>
                    <a:pt x="-1538" y="96078"/>
                    <a:pt x="923" y="103420"/>
                  </a:cubicBezTo>
                  <a:cubicBezTo>
                    <a:pt x="3385" y="110762"/>
                    <a:pt x="8307" y="115656"/>
                    <a:pt x="18153" y="115656"/>
                  </a:cubicBezTo>
                  <a:lnTo>
                    <a:pt x="47691" y="115656"/>
                  </a:lnTo>
                  <a:lnTo>
                    <a:pt x="10769" y="140129"/>
                  </a:lnTo>
                  <a:cubicBezTo>
                    <a:pt x="3385" y="145023"/>
                    <a:pt x="923" y="154812"/>
                    <a:pt x="5846" y="162154"/>
                  </a:cubicBezTo>
                  <a:cubicBezTo>
                    <a:pt x="8307" y="167048"/>
                    <a:pt x="13230" y="169495"/>
                    <a:pt x="20615" y="169495"/>
                  </a:cubicBezTo>
                  <a:cubicBezTo>
                    <a:pt x="23076" y="169495"/>
                    <a:pt x="27999" y="169495"/>
                    <a:pt x="30461" y="167048"/>
                  </a:cubicBezTo>
                  <a:lnTo>
                    <a:pt x="114151" y="110762"/>
                  </a:lnTo>
                  <a:cubicBezTo>
                    <a:pt x="119074" y="105867"/>
                    <a:pt x="123997" y="98526"/>
                    <a:pt x="121535" y="91184"/>
                  </a:cubicBezTo>
                  <a:cubicBezTo>
                    <a:pt x="116612" y="86290"/>
                    <a:pt x="109228" y="81395"/>
                    <a:pt x="101844" y="81395"/>
                  </a:cubicBezTo>
                  <a:close/>
                </a:path>
              </a:pathLst>
            </a:custGeom>
            <a:solidFill>
              <a:schemeClr val="accent5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C884226-95DB-9717-0E73-DDD516866AEB}"/>
                </a:ext>
              </a:extLst>
            </p:cNvPr>
            <p:cNvSpPr/>
            <p:nvPr/>
          </p:nvSpPr>
          <p:spPr>
            <a:xfrm flipH="1">
              <a:off x="2357175" y="3809701"/>
              <a:ext cx="2582088" cy="85653"/>
            </a:xfrm>
            <a:custGeom>
              <a:avLst/>
              <a:gdLst>
                <a:gd name="connsiteX0" fmla="*/ 2582088 w 2582088"/>
                <a:gd name="connsiteY0" fmla="*/ 0 h 85653"/>
                <a:gd name="connsiteX1" fmla="*/ 1233199 w 2582088"/>
                <a:gd name="connsiteY1" fmla="*/ 0 h 85653"/>
                <a:gd name="connsiteX2" fmla="*/ 580908 w 2582088"/>
                <a:gd name="connsiteY2" fmla="*/ 0 h 85653"/>
                <a:gd name="connsiteX3" fmla="*/ 0 w 2582088"/>
                <a:gd name="connsiteY3" fmla="*/ 0 h 85653"/>
                <a:gd name="connsiteX4" fmla="*/ 39383 w 2582088"/>
                <a:gd name="connsiteY4" fmla="*/ 85653 h 85653"/>
                <a:gd name="connsiteX5" fmla="*/ 2582088 w 2582088"/>
                <a:gd name="connsiteY5" fmla="*/ 85653 h 8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2088" h="85653">
                  <a:moveTo>
                    <a:pt x="2582088" y="0"/>
                  </a:moveTo>
                  <a:lnTo>
                    <a:pt x="1233199" y="0"/>
                  </a:lnTo>
                  <a:lnTo>
                    <a:pt x="580908" y="0"/>
                  </a:lnTo>
                  <a:lnTo>
                    <a:pt x="0" y="0"/>
                  </a:lnTo>
                  <a:cubicBezTo>
                    <a:pt x="12307" y="29367"/>
                    <a:pt x="24615" y="56286"/>
                    <a:pt x="39383" y="85653"/>
                  </a:cubicBezTo>
                  <a:lnTo>
                    <a:pt x="2582088" y="856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66F683-1CD6-50FF-CB3F-A3C89AD18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8552" y="420618"/>
            <a:ext cx="1020507" cy="2288397"/>
            <a:chOff x="528552" y="420618"/>
            <a:chExt cx="1020507" cy="2288397"/>
          </a:xfrm>
        </p:grpSpPr>
        <p:grpSp>
          <p:nvGrpSpPr>
            <p:cNvPr id="31" name="Graphic 135">
              <a:extLst>
                <a:ext uri="{FF2B5EF4-FFF2-40B4-BE49-F238E27FC236}">
                  <a16:creationId xmlns:a16="http://schemas.microsoft.com/office/drawing/2014/main" id="{7515E3E0-33AA-6C35-E328-57E058F110C3}"/>
                </a:ext>
              </a:extLst>
            </p:cNvPr>
            <p:cNvGrpSpPr/>
            <p:nvPr userDrawn="1"/>
          </p:nvGrpSpPr>
          <p:grpSpPr>
            <a:xfrm rot="16445881">
              <a:off x="464551" y="545219"/>
              <a:ext cx="837210" cy="588008"/>
              <a:chOff x="1280434" y="1536154"/>
              <a:chExt cx="481130" cy="337918"/>
            </a:xfrm>
            <a:solidFill>
              <a:schemeClr val="accent2"/>
            </a:solidFill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AC3A779-07F6-B85B-BA05-642A57219CDE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D761A2-B8B6-8F71-9B18-F98E293FDBB7}"/>
                  </a:ext>
                </a:extLst>
              </p:cNvPr>
              <p:cNvSpPr/>
              <p:nvPr/>
            </p:nvSpPr>
            <p:spPr>
              <a:xfrm>
                <a:off x="1292592" y="1536154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135">
              <a:extLst>
                <a:ext uri="{FF2B5EF4-FFF2-40B4-BE49-F238E27FC236}">
                  <a16:creationId xmlns:a16="http://schemas.microsoft.com/office/drawing/2014/main" id="{03F947BF-87CA-660E-3CA3-329F05760D6E}"/>
                </a:ext>
              </a:extLst>
            </p:cNvPr>
            <p:cNvGrpSpPr/>
            <p:nvPr userDrawn="1"/>
          </p:nvGrpSpPr>
          <p:grpSpPr>
            <a:xfrm rot="16445881">
              <a:off x="1134960" y="2294917"/>
              <a:ext cx="449327" cy="378870"/>
              <a:chOff x="851109" y="1746154"/>
              <a:chExt cx="449327" cy="378870"/>
            </a:xfrm>
            <a:solidFill>
              <a:schemeClr val="accent2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379DCA3-6A4D-1807-3F1D-10267719FB9E}"/>
                  </a:ext>
                </a:extLst>
              </p:cNvPr>
              <p:cNvSpPr/>
              <p:nvPr/>
            </p:nvSpPr>
            <p:spPr>
              <a:xfrm>
                <a:off x="851109" y="1767241"/>
                <a:ext cx="449327" cy="357782"/>
              </a:xfrm>
              <a:custGeom>
                <a:avLst/>
                <a:gdLst>
                  <a:gd name="connsiteX0" fmla="*/ 448375 w 449327"/>
                  <a:gd name="connsiteY0" fmla="*/ 265837 h 357782"/>
                  <a:gd name="connsiteX1" fmla="*/ 311215 w 449327"/>
                  <a:gd name="connsiteY1" fmla="*/ 309510 h 357782"/>
                  <a:gd name="connsiteX2" fmla="*/ 125478 w 449327"/>
                  <a:gd name="connsiteY2" fmla="*/ 204125 h 357782"/>
                  <a:gd name="connsiteX3" fmla="*/ 26418 w 449327"/>
                  <a:gd name="connsiteY3" fmla="*/ 59813 h 357782"/>
                  <a:gd name="connsiteX4" fmla="*/ 28323 w 449327"/>
                  <a:gd name="connsiteY4" fmla="*/ 15191 h 357782"/>
                  <a:gd name="connsiteX5" fmla="*/ 34990 w 449327"/>
                  <a:gd name="connsiteY5" fmla="*/ 3798 h 357782"/>
                  <a:gd name="connsiteX6" fmla="*/ 37848 w 449327"/>
                  <a:gd name="connsiteY6" fmla="*/ 0 h 357782"/>
                  <a:gd name="connsiteX7" fmla="*/ 35943 w 449327"/>
                  <a:gd name="connsiteY7" fmla="*/ 949 h 357782"/>
                  <a:gd name="connsiteX8" fmla="*/ 20703 w 449327"/>
                  <a:gd name="connsiteY8" fmla="*/ 27533 h 357782"/>
                  <a:gd name="connsiteX9" fmla="*/ 13083 w 449327"/>
                  <a:gd name="connsiteY9" fmla="*/ 42724 h 357782"/>
                  <a:gd name="connsiteX10" fmla="*/ 7368 w 449327"/>
                  <a:gd name="connsiteY10" fmla="*/ 55066 h 357782"/>
                  <a:gd name="connsiteX11" fmla="*/ 700 w 449327"/>
                  <a:gd name="connsiteY11" fmla="*/ 104436 h 357782"/>
                  <a:gd name="connsiteX12" fmla="*/ 99760 w 449327"/>
                  <a:gd name="connsiteY12" fmla="*/ 248747 h 357782"/>
                  <a:gd name="connsiteX13" fmla="*/ 285498 w 449327"/>
                  <a:gd name="connsiteY13" fmla="*/ 354133 h 357782"/>
                  <a:gd name="connsiteX14" fmla="*/ 419800 w 449327"/>
                  <a:gd name="connsiteY14" fmla="*/ 314257 h 357782"/>
                  <a:gd name="connsiteX15" fmla="*/ 429325 w 449327"/>
                  <a:gd name="connsiteY15" fmla="*/ 300965 h 357782"/>
                  <a:gd name="connsiteX16" fmla="*/ 449328 w 449327"/>
                  <a:gd name="connsiteY16" fmla="*/ 261090 h 357782"/>
                  <a:gd name="connsiteX17" fmla="*/ 448375 w 449327"/>
                  <a:gd name="connsiteY17" fmla="*/ 265837 h 357782"/>
                  <a:gd name="connsiteX18" fmla="*/ 3558 w 449327"/>
                  <a:gd name="connsiteY18" fmla="*/ 76903 h 357782"/>
                  <a:gd name="connsiteX19" fmla="*/ 10225 w 449327"/>
                  <a:gd name="connsiteY19" fmla="*/ 65510 h 357782"/>
                  <a:gd name="connsiteX20" fmla="*/ 17845 w 449327"/>
                  <a:gd name="connsiteY20" fmla="*/ 58864 h 357782"/>
                  <a:gd name="connsiteX21" fmla="*/ 23560 w 449327"/>
                  <a:gd name="connsiteY21" fmla="*/ 63611 h 357782"/>
                  <a:gd name="connsiteX22" fmla="*/ 18798 w 449327"/>
                  <a:gd name="connsiteY22" fmla="*/ 75004 h 357782"/>
                  <a:gd name="connsiteX23" fmla="*/ 9273 w 449327"/>
                  <a:gd name="connsiteY23" fmla="*/ 83549 h 357782"/>
                  <a:gd name="connsiteX24" fmla="*/ 3558 w 449327"/>
                  <a:gd name="connsiteY24" fmla="*/ 76903 h 357782"/>
                  <a:gd name="connsiteX25" fmla="*/ 7368 w 449327"/>
                  <a:gd name="connsiteY25" fmla="*/ 113930 h 357782"/>
                  <a:gd name="connsiteX26" fmla="*/ 21655 w 449327"/>
                  <a:gd name="connsiteY26" fmla="*/ 93992 h 357782"/>
                  <a:gd name="connsiteX27" fmla="*/ 31180 w 449327"/>
                  <a:gd name="connsiteY27" fmla="*/ 102537 h 357782"/>
                  <a:gd name="connsiteX28" fmla="*/ 15940 w 449327"/>
                  <a:gd name="connsiteY28" fmla="*/ 119627 h 357782"/>
                  <a:gd name="connsiteX29" fmla="*/ 7368 w 449327"/>
                  <a:gd name="connsiteY29" fmla="*/ 113930 h 357782"/>
                  <a:gd name="connsiteX30" fmla="*/ 32133 w 449327"/>
                  <a:gd name="connsiteY30" fmla="*/ 153806 h 357782"/>
                  <a:gd name="connsiteX31" fmla="*/ 21655 w 449327"/>
                  <a:gd name="connsiteY31" fmla="*/ 144311 h 357782"/>
                  <a:gd name="connsiteX32" fmla="*/ 29275 w 449327"/>
                  <a:gd name="connsiteY32" fmla="*/ 132918 h 357782"/>
                  <a:gd name="connsiteX33" fmla="*/ 39753 w 449327"/>
                  <a:gd name="connsiteY33" fmla="*/ 124374 h 357782"/>
                  <a:gd name="connsiteX34" fmla="*/ 47373 w 449327"/>
                  <a:gd name="connsiteY34" fmla="*/ 131969 h 357782"/>
                  <a:gd name="connsiteX35" fmla="*/ 40705 w 449327"/>
                  <a:gd name="connsiteY35" fmla="*/ 143362 h 357782"/>
                  <a:gd name="connsiteX36" fmla="*/ 32133 w 449327"/>
                  <a:gd name="connsiteY36" fmla="*/ 153806 h 357782"/>
                  <a:gd name="connsiteX37" fmla="*/ 43563 w 449327"/>
                  <a:gd name="connsiteY37" fmla="*/ 172794 h 357782"/>
                  <a:gd name="connsiteX38" fmla="*/ 58803 w 449327"/>
                  <a:gd name="connsiteY38" fmla="*/ 155704 h 357782"/>
                  <a:gd name="connsiteX39" fmla="*/ 68328 w 449327"/>
                  <a:gd name="connsiteY39" fmla="*/ 164249 h 357782"/>
                  <a:gd name="connsiteX40" fmla="*/ 54040 w 449327"/>
                  <a:gd name="connsiteY40" fmla="*/ 182288 h 357782"/>
                  <a:gd name="connsiteX41" fmla="*/ 43563 w 449327"/>
                  <a:gd name="connsiteY41" fmla="*/ 172794 h 357782"/>
                  <a:gd name="connsiteX42" fmla="*/ 95950 w 449327"/>
                  <a:gd name="connsiteY42" fmla="*/ 191782 h 357782"/>
                  <a:gd name="connsiteX43" fmla="*/ 89283 w 449327"/>
                  <a:gd name="connsiteY43" fmla="*/ 206024 h 357782"/>
                  <a:gd name="connsiteX44" fmla="*/ 78805 w 449327"/>
                  <a:gd name="connsiteY44" fmla="*/ 216467 h 357782"/>
                  <a:gd name="connsiteX45" fmla="*/ 69280 w 449327"/>
                  <a:gd name="connsiteY45" fmla="*/ 209821 h 357782"/>
                  <a:gd name="connsiteX46" fmla="*/ 75948 w 449327"/>
                  <a:gd name="connsiteY46" fmla="*/ 195580 h 357782"/>
                  <a:gd name="connsiteX47" fmla="*/ 87378 w 449327"/>
                  <a:gd name="connsiteY47" fmla="*/ 185136 h 357782"/>
                  <a:gd name="connsiteX48" fmla="*/ 95950 w 449327"/>
                  <a:gd name="connsiteY48" fmla="*/ 191782 h 357782"/>
                  <a:gd name="connsiteX49" fmla="*/ 123573 w 449327"/>
                  <a:gd name="connsiteY49" fmla="*/ 217417 h 357782"/>
                  <a:gd name="connsiteX50" fmla="*/ 116905 w 449327"/>
                  <a:gd name="connsiteY50" fmla="*/ 229759 h 357782"/>
                  <a:gd name="connsiteX51" fmla="*/ 107380 w 449327"/>
                  <a:gd name="connsiteY51" fmla="*/ 241152 h 357782"/>
                  <a:gd name="connsiteX52" fmla="*/ 96903 w 449327"/>
                  <a:gd name="connsiteY52" fmla="*/ 233557 h 357782"/>
                  <a:gd name="connsiteX53" fmla="*/ 104523 w 449327"/>
                  <a:gd name="connsiteY53" fmla="*/ 221214 h 357782"/>
                  <a:gd name="connsiteX54" fmla="*/ 114048 w 449327"/>
                  <a:gd name="connsiteY54" fmla="*/ 211720 h 357782"/>
                  <a:gd name="connsiteX55" fmla="*/ 123573 w 449327"/>
                  <a:gd name="connsiteY55" fmla="*/ 217417 h 357782"/>
                  <a:gd name="connsiteX56" fmla="*/ 154053 w 449327"/>
                  <a:gd name="connsiteY56" fmla="*/ 246849 h 357782"/>
                  <a:gd name="connsiteX57" fmla="*/ 133098 w 449327"/>
                  <a:gd name="connsiteY57" fmla="*/ 269635 h 357782"/>
                  <a:gd name="connsiteX58" fmla="*/ 125478 w 449327"/>
                  <a:gd name="connsiteY58" fmla="*/ 261090 h 357782"/>
                  <a:gd name="connsiteX59" fmla="*/ 134050 w 449327"/>
                  <a:gd name="connsiteY59" fmla="*/ 248747 h 357782"/>
                  <a:gd name="connsiteX60" fmla="*/ 144528 w 449327"/>
                  <a:gd name="connsiteY60" fmla="*/ 238304 h 357782"/>
                  <a:gd name="connsiteX61" fmla="*/ 154053 w 449327"/>
                  <a:gd name="connsiteY61" fmla="*/ 246849 h 357782"/>
                  <a:gd name="connsiteX62" fmla="*/ 184533 w 449327"/>
                  <a:gd name="connsiteY62" fmla="*/ 269635 h 357782"/>
                  <a:gd name="connsiteX63" fmla="*/ 169293 w 449327"/>
                  <a:gd name="connsiteY63" fmla="*/ 291471 h 357782"/>
                  <a:gd name="connsiteX64" fmla="*/ 158815 w 449327"/>
                  <a:gd name="connsiteY64" fmla="*/ 283876 h 357782"/>
                  <a:gd name="connsiteX65" fmla="*/ 175960 w 449327"/>
                  <a:gd name="connsiteY65" fmla="*/ 262039 h 357782"/>
                  <a:gd name="connsiteX66" fmla="*/ 184533 w 449327"/>
                  <a:gd name="connsiteY66" fmla="*/ 269635 h 357782"/>
                  <a:gd name="connsiteX67" fmla="*/ 203583 w 449327"/>
                  <a:gd name="connsiteY67" fmla="*/ 313308 h 357782"/>
                  <a:gd name="connsiteX68" fmla="*/ 193105 w 449327"/>
                  <a:gd name="connsiteY68" fmla="*/ 305712 h 357782"/>
                  <a:gd name="connsiteX69" fmla="*/ 198820 w 449327"/>
                  <a:gd name="connsiteY69" fmla="*/ 294319 h 357782"/>
                  <a:gd name="connsiteX70" fmla="*/ 206440 w 449327"/>
                  <a:gd name="connsiteY70" fmla="*/ 283876 h 357782"/>
                  <a:gd name="connsiteX71" fmla="*/ 216918 w 449327"/>
                  <a:gd name="connsiteY71" fmla="*/ 287674 h 357782"/>
                  <a:gd name="connsiteX72" fmla="*/ 203583 w 449327"/>
                  <a:gd name="connsiteY72" fmla="*/ 313308 h 357782"/>
                  <a:gd name="connsiteX73" fmla="*/ 250255 w 449327"/>
                  <a:gd name="connsiteY73" fmla="*/ 318055 h 357782"/>
                  <a:gd name="connsiteX74" fmla="*/ 243588 w 449327"/>
                  <a:gd name="connsiteY74" fmla="*/ 330397 h 357782"/>
                  <a:gd name="connsiteX75" fmla="*/ 231205 w 449327"/>
                  <a:gd name="connsiteY75" fmla="*/ 325650 h 357782"/>
                  <a:gd name="connsiteX76" fmla="*/ 236920 w 449327"/>
                  <a:gd name="connsiteY76" fmla="*/ 308561 h 357782"/>
                  <a:gd name="connsiteX77" fmla="*/ 246445 w 449327"/>
                  <a:gd name="connsiteY77" fmla="*/ 297168 h 357782"/>
                  <a:gd name="connsiteX78" fmla="*/ 255018 w 449327"/>
                  <a:gd name="connsiteY78" fmla="*/ 302864 h 357782"/>
                  <a:gd name="connsiteX79" fmla="*/ 250255 w 449327"/>
                  <a:gd name="connsiteY79" fmla="*/ 318055 h 357782"/>
                  <a:gd name="connsiteX80" fmla="*/ 278830 w 449327"/>
                  <a:gd name="connsiteY80" fmla="*/ 345588 h 357782"/>
                  <a:gd name="connsiteX81" fmla="*/ 269305 w 449327"/>
                  <a:gd name="connsiteY81" fmla="*/ 340841 h 357782"/>
                  <a:gd name="connsiteX82" fmla="*/ 271210 w 449327"/>
                  <a:gd name="connsiteY82" fmla="*/ 326600 h 357782"/>
                  <a:gd name="connsiteX83" fmla="*/ 277878 w 449327"/>
                  <a:gd name="connsiteY83" fmla="*/ 314257 h 357782"/>
                  <a:gd name="connsiteX84" fmla="*/ 289308 w 449327"/>
                  <a:gd name="connsiteY84" fmla="*/ 318055 h 357782"/>
                  <a:gd name="connsiteX85" fmla="*/ 278830 w 449327"/>
                  <a:gd name="connsiteY85" fmla="*/ 345588 h 357782"/>
                  <a:gd name="connsiteX86" fmla="*/ 331218 w 449327"/>
                  <a:gd name="connsiteY86" fmla="*/ 336094 h 357782"/>
                  <a:gd name="connsiteX87" fmla="*/ 324550 w 449327"/>
                  <a:gd name="connsiteY87" fmla="*/ 349386 h 357782"/>
                  <a:gd name="connsiteX88" fmla="*/ 311215 w 449327"/>
                  <a:gd name="connsiteY88" fmla="*/ 344639 h 357782"/>
                  <a:gd name="connsiteX89" fmla="*/ 315025 w 449327"/>
                  <a:gd name="connsiteY89" fmla="*/ 330397 h 357782"/>
                  <a:gd name="connsiteX90" fmla="*/ 322645 w 449327"/>
                  <a:gd name="connsiteY90" fmla="*/ 319004 h 357782"/>
                  <a:gd name="connsiteX91" fmla="*/ 332170 w 449327"/>
                  <a:gd name="connsiteY91" fmla="*/ 321853 h 357782"/>
                  <a:gd name="connsiteX92" fmla="*/ 331218 w 449327"/>
                  <a:gd name="connsiteY92" fmla="*/ 336094 h 357782"/>
                  <a:gd name="connsiteX93" fmla="*/ 369318 w 449327"/>
                  <a:gd name="connsiteY93" fmla="*/ 336094 h 357782"/>
                  <a:gd name="connsiteX94" fmla="*/ 362650 w 449327"/>
                  <a:gd name="connsiteY94" fmla="*/ 348436 h 357782"/>
                  <a:gd name="connsiteX95" fmla="*/ 351220 w 449327"/>
                  <a:gd name="connsiteY95" fmla="*/ 344639 h 357782"/>
                  <a:gd name="connsiteX96" fmla="*/ 360745 w 449327"/>
                  <a:gd name="connsiteY96" fmla="*/ 319004 h 357782"/>
                  <a:gd name="connsiteX97" fmla="*/ 372175 w 449327"/>
                  <a:gd name="connsiteY97" fmla="*/ 322802 h 357782"/>
                  <a:gd name="connsiteX98" fmla="*/ 369318 w 449327"/>
                  <a:gd name="connsiteY98" fmla="*/ 336094 h 357782"/>
                  <a:gd name="connsiteX99" fmla="*/ 409323 w 449327"/>
                  <a:gd name="connsiteY99" fmla="*/ 313308 h 357782"/>
                  <a:gd name="connsiteX100" fmla="*/ 399798 w 449327"/>
                  <a:gd name="connsiteY100" fmla="*/ 333246 h 357782"/>
                  <a:gd name="connsiteX101" fmla="*/ 391225 w 449327"/>
                  <a:gd name="connsiteY101" fmla="*/ 331347 h 357782"/>
                  <a:gd name="connsiteX102" fmla="*/ 397893 w 449327"/>
                  <a:gd name="connsiteY102" fmla="*/ 310460 h 357782"/>
                  <a:gd name="connsiteX103" fmla="*/ 409323 w 449327"/>
                  <a:gd name="connsiteY103" fmla="*/ 313308 h 35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49327" h="357782">
                    <a:moveTo>
                      <a:pt x="448375" y="265837"/>
                    </a:moveTo>
                    <a:cubicBezTo>
                      <a:pt x="426468" y="311409"/>
                      <a:pt x="355030" y="319954"/>
                      <a:pt x="311215" y="309510"/>
                    </a:cubicBezTo>
                    <a:cubicBezTo>
                      <a:pt x="240730" y="294319"/>
                      <a:pt x="176913" y="253494"/>
                      <a:pt x="125478" y="204125"/>
                    </a:cubicBezTo>
                    <a:cubicBezTo>
                      <a:pt x="86425" y="166148"/>
                      <a:pt x="32133" y="116778"/>
                      <a:pt x="26418" y="59813"/>
                    </a:cubicBezTo>
                    <a:cubicBezTo>
                      <a:pt x="24513" y="39876"/>
                      <a:pt x="24513" y="28483"/>
                      <a:pt x="28323" y="15191"/>
                    </a:cubicBezTo>
                    <a:cubicBezTo>
                      <a:pt x="30228" y="8545"/>
                      <a:pt x="33085" y="5696"/>
                      <a:pt x="34990" y="3798"/>
                    </a:cubicBezTo>
                    <a:cubicBezTo>
                      <a:pt x="35943" y="2848"/>
                      <a:pt x="36895" y="1899"/>
                      <a:pt x="37848" y="0"/>
                    </a:cubicBezTo>
                    <a:cubicBezTo>
                      <a:pt x="36895" y="0"/>
                      <a:pt x="35943" y="949"/>
                      <a:pt x="35943" y="949"/>
                    </a:cubicBezTo>
                    <a:cubicBezTo>
                      <a:pt x="30228" y="9494"/>
                      <a:pt x="24513" y="18039"/>
                      <a:pt x="20703" y="27533"/>
                    </a:cubicBezTo>
                    <a:cubicBezTo>
                      <a:pt x="18798" y="31331"/>
                      <a:pt x="14988" y="37027"/>
                      <a:pt x="13083" y="42724"/>
                    </a:cubicBezTo>
                    <a:cubicBezTo>
                      <a:pt x="11178" y="45572"/>
                      <a:pt x="9273" y="49370"/>
                      <a:pt x="7368" y="55066"/>
                    </a:cubicBezTo>
                    <a:cubicBezTo>
                      <a:pt x="700" y="68358"/>
                      <a:pt x="-1205" y="84498"/>
                      <a:pt x="700" y="104436"/>
                    </a:cubicBezTo>
                    <a:cubicBezTo>
                      <a:pt x="7368" y="162350"/>
                      <a:pt x="60708" y="210771"/>
                      <a:pt x="99760" y="248747"/>
                    </a:cubicBezTo>
                    <a:cubicBezTo>
                      <a:pt x="151195" y="299066"/>
                      <a:pt x="214060" y="338942"/>
                      <a:pt x="285498" y="354133"/>
                    </a:cubicBezTo>
                    <a:cubicBezTo>
                      <a:pt x="327408" y="363627"/>
                      <a:pt x="395035" y="356032"/>
                      <a:pt x="419800" y="314257"/>
                    </a:cubicBezTo>
                    <a:cubicBezTo>
                      <a:pt x="423610" y="309510"/>
                      <a:pt x="427420" y="304763"/>
                      <a:pt x="429325" y="300965"/>
                    </a:cubicBezTo>
                    <a:cubicBezTo>
                      <a:pt x="437898" y="289572"/>
                      <a:pt x="445518" y="275331"/>
                      <a:pt x="449328" y="261090"/>
                    </a:cubicBezTo>
                    <a:cubicBezTo>
                      <a:pt x="449328" y="262989"/>
                      <a:pt x="448375" y="263938"/>
                      <a:pt x="448375" y="265837"/>
                    </a:cubicBezTo>
                    <a:close/>
                    <a:moveTo>
                      <a:pt x="3558" y="76903"/>
                    </a:moveTo>
                    <a:cubicBezTo>
                      <a:pt x="3558" y="72156"/>
                      <a:pt x="7368" y="69307"/>
                      <a:pt x="10225" y="65510"/>
                    </a:cubicBezTo>
                    <a:cubicBezTo>
                      <a:pt x="12130" y="62662"/>
                      <a:pt x="14035" y="59813"/>
                      <a:pt x="17845" y="58864"/>
                    </a:cubicBezTo>
                    <a:cubicBezTo>
                      <a:pt x="21655" y="57914"/>
                      <a:pt x="23560" y="58864"/>
                      <a:pt x="23560" y="63611"/>
                    </a:cubicBezTo>
                    <a:cubicBezTo>
                      <a:pt x="23560" y="68358"/>
                      <a:pt x="21655" y="71206"/>
                      <a:pt x="18798" y="75004"/>
                    </a:cubicBezTo>
                    <a:cubicBezTo>
                      <a:pt x="15940" y="78802"/>
                      <a:pt x="14035" y="82599"/>
                      <a:pt x="9273" y="83549"/>
                    </a:cubicBezTo>
                    <a:cubicBezTo>
                      <a:pt x="4510" y="84498"/>
                      <a:pt x="2605" y="81650"/>
                      <a:pt x="3558" y="76903"/>
                    </a:cubicBezTo>
                    <a:close/>
                    <a:moveTo>
                      <a:pt x="7368" y="113930"/>
                    </a:moveTo>
                    <a:cubicBezTo>
                      <a:pt x="7368" y="106335"/>
                      <a:pt x="14988" y="97790"/>
                      <a:pt x="21655" y="93992"/>
                    </a:cubicBezTo>
                    <a:cubicBezTo>
                      <a:pt x="27370" y="91144"/>
                      <a:pt x="33085" y="95891"/>
                      <a:pt x="31180" y="102537"/>
                    </a:cubicBezTo>
                    <a:cubicBezTo>
                      <a:pt x="29275" y="108234"/>
                      <a:pt x="22608" y="117728"/>
                      <a:pt x="15940" y="119627"/>
                    </a:cubicBezTo>
                    <a:cubicBezTo>
                      <a:pt x="13083" y="121525"/>
                      <a:pt x="7368" y="118677"/>
                      <a:pt x="7368" y="113930"/>
                    </a:cubicBezTo>
                    <a:close/>
                    <a:moveTo>
                      <a:pt x="32133" y="153806"/>
                    </a:moveTo>
                    <a:cubicBezTo>
                      <a:pt x="25465" y="157603"/>
                      <a:pt x="19750" y="150957"/>
                      <a:pt x="21655" y="144311"/>
                    </a:cubicBezTo>
                    <a:cubicBezTo>
                      <a:pt x="23560" y="140514"/>
                      <a:pt x="26418" y="136716"/>
                      <a:pt x="29275" y="132918"/>
                    </a:cubicBezTo>
                    <a:cubicBezTo>
                      <a:pt x="32133" y="129121"/>
                      <a:pt x="34990" y="125323"/>
                      <a:pt x="39753" y="124374"/>
                    </a:cubicBezTo>
                    <a:cubicBezTo>
                      <a:pt x="44515" y="123424"/>
                      <a:pt x="48325" y="126273"/>
                      <a:pt x="47373" y="131969"/>
                    </a:cubicBezTo>
                    <a:cubicBezTo>
                      <a:pt x="46420" y="136716"/>
                      <a:pt x="43563" y="139564"/>
                      <a:pt x="40705" y="143362"/>
                    </a:cubicBezTo>
                    <a:cubicBezTo>
                      <a:pt x="38800" y="147160"/>
                      <a:pt x="35943" y="150957"/>
                      <a:pt x="32133" y="153806"/>
                    </a:cubicBezTo>
                    <a:close/>
                    <a:moveTo>
                      <a:pt x="43563" y="172794"/>
                    </a:moveTo>
                    <a:cubicBezTo>
                      <a:pt x="48325" y="166148"/>
                      <a:pt x="53088" y="160452"/>
                      <a:pt x="58803" y="155704"/>
                    </a:cubicBezTo>
                    <a:cubicBezTo>
                      <a:pt x="63565" y="150957"/>
                      <a:pt x="72138" y="158553"/>
                      <a:pt x="68328" y="164249"/>
                    </a:cubicBezTo>
                    <a:cubicBezTo>
                      <a:pt x="64518" y="170895"/>
                      <a:pt x="59755" y="177541"/>
                      <a:pt x="54040" y="182288"/>
                    </a:cubicBezTo>
                    <a:cubicBezTo>
                      <a:pt x="48325" y="188934"/>
                      <a:pt x="37848" y="180389"/>
                      <a:pt x="43563" y="172794"/>
                    </a:cubicBezTo>
                    <a:close/>
                    <a:moveTo>
                      <a:pt x="95950" y="191782"/>
                    </a:moveTo>
                    <a:cubicBezTo>
                      <a:pt x="94998" y="196529"/>
                      <a:pt x="91188" y="201277"/>
                      <a:pt x="89283" y="206024"/>
                    </a:cubicBezTo>
                    <a:cubicBezTo>
                      <a:pt x="86425" y="210771"/>
                      <a:pt x="84520" y="214568"/>
                      <a:pt x="78805" y="216467"/>
                    </a:cubicBezTo>
                    <a:cubicBezTo>
                      <a:pt x="74043" y="217417"/>
                      <a:pt x="69280" y="214568"/>
                      <a:pt x="69280" y="209821"/>
                    </a:cubicBezTo>
                    <a:cubicBezTo>
                      <a:pt x="69280" y="204125"/>
                      <a:pt x="73090" y="200327"/>
                      <a:pt x="75948" y="195580"/>
                    </a:cubicBezTo>
                    <a:cubicBezTo>
                      <a:pt x="79758" y="190833"/>
                      <a:pt x="82615" y="187035"/>
                      <a:pt x="87378" y="185136"/>
                    </a:cubicBezTo>
                    <a:cubicBezTo>
                      <a:pt x="92140" y="182288"/>
                      <a:pt x="96903" y="187035"/>
                      <a:pt x="95950" y="191782"/>
                    </a:cubicBezTo>
                    <a:close/>
                    <a:moveTo>
                      <a:pt x="123573" y="217417"/>
                    </a:moveTo>
                    <a:cubicBezTo>
                      <a:pt x="122620" y="222164"/>
                      <a:pt x="119763" y="225961"/>
                      <a:pt x="116905" y="229759"/>
                    </a:cubicBezTo>
                    <a:cubicBezTo>
                      <a:pt x="114048" y="233557"/>
                      <a:pt x="112143" y="238304"/>
                      <a:pt x="107380" y="241152"/>
                    </a:cubicBezTo>
                    <a:cubicBezTo>
                      <a:pt x="101665" y="244000"/>
                      <a:pt x="95950" y="240203"/>
                      <a:pt x="96903" y="233557"/>
                    </a:cubicBezTo>
                    <a:cubicBezTo>
                      <a:pt x="97855" y="228810"/>
                      <a:pt x="100713" y="225012"/>
                      <a:pt x="104523" y="221214"/>
                    </a:cubicBezTo>
                    <a:cubicBezTo>
                      <a:pt x="107380" y="217417"/>
                      <a:pt x="110238" y="213619"/>
                      <a:pt x="114048" y="211720"/>
                    </a:cubicBezTo>
                    <a:cubicBezTo>
                      <a:pt x="117858" y="207922"/>
                      <a:pt x="124525" y="212670"/>
                      <a:pt x="123573" y="217417"/>
                    </a:cubicBezTo>
                    <a:close/>
                    <a:moveTo>
                      <a:pt x="154053" y="246849"/>
                    </a:moveTo>
                    <a:cubicBezTo>
                      <a:pt x="150243" y="255393"/>
                      <a:pt x="143575" y="268685"/>
                      <a:pt x="133098" y="269635"/>
                    </a:cubicBezTo>
                    <a:cubicBezTo>
                      <a:pt x="128335" y="270584"/>
                      <a:pt x="124525" y="264887"/>
                      <a:pt x="125478" y="261090"/>
                    </a:cubicBezTo>
                    <a:cubicBezTo>
                      <a:pt x="126430" y="256343"/>
                      <a:pt x="131193" y="252545"/>
                      <a:pt x="134050" y="248747"/>
                    </a:cubicBezTo>
                    <a:cubicBezTo>
                      <a:pt x="136908" y="244950"/>
                      <a:pt x="140718" y="241152"/>
                      <a:pt x="144528" y="238304"/>
                    </a:cubicBezTo>
                    <a:cubicBezTo>
                      <a:pt x="150243" y="234506"/>
                      <a:pt x="156910" y="241152"/>
                      <a:pt x="154053" y="246849"/>
                    </a:cubicBezTo>
                    <a:close/>
                    <a:moveTo>
                      <a:pt x="184533" y="269635"/>
                    </a:moveTo>
                    <a:cubicBezTo>
                      <a:pt x="181675" y="277230"/>
                      <a:pt x="175960" y="286724"/>
                      <a:pt x="169293" y="291471"/>
                    </a:cubicBezTo>
                    <a:cubicBezTo>
                      <a:pt x="164530" y="295269"/>
                      <a:pt x="156910" y="289572"/>
                      <a:pt x="158815" y="283876"/>
                    </a:cubicBezTo>
                    <a:cubicBezTo>
                      <a:pt x="161673" y="275331"/>
                      <a:pt x="169293" y="266786"/>
                      <a:pt x="175960" y="262039"/>
                    </a:cubicBezTo>
                    <a:cubicBezTo>
                      <a:pt x="180723" y="258242"/>
                      <a:pt x="186438" y="264887"/>
                      <a:pt x="184533" y="269635"/>
                    </a:cubicBezTo>
                    <a:close/>
                    <a:moveTo>
                      <a:pt x="203583" y="313308"/>
                    </a:moveTo>
                    <a:cubicBezTo>
                      <a:pt x="197868" y="317105"/>
                      <a:pt x="192153" y="311409"/>
                      <a:pt x="193105" y="305712"/>
                    </a:cubicBezTo>
                    <a:cubicBezTo>
                      <a:pt x="194058" y="300965"/>
                      <a:pt x="196915" y="298117"/>
                      <a:pt x="198820" y="294319"/>
                    </a:cubicBezTo>
                    <a:cubicBezTo>
                      <a:pt x="200725" y="291471"/>
                      <a:pt x="203583" y="285775"/>
                      <a:pt x="206440" y="283876"/>
                    </a:cubicBezTo>
                    <a:cubicBezTo>
                      <a:pt x="210250" y="280078"/>
                      <a:pt x="215965" y="281977"/>
                      <a:pt x="216918" y="287674"/>
                    </a:cubicBezTo>
                    <a:cubicBezTo>
                      <a:pt x="217870" y="294319"/>
                      <a:pt x="210250" y="308561"/>
                      <a:pt x="203583" y="313308"/>
                    </a:cubicBezTo>
                    <a:close/>
                    <a:moveTo>
                      <a:pt x="250255" y="318055"/>
                    </a:moveTo>
                    <a:cubicBezTo>
                      <a:pt x="248350" y="321853"/>
                      <a:pt x="247398" y="327549"/>
                      <a:pt x="243588" y="330397"/>
                    </a:cubicBezTo>
                    <a:cubicBezTo>
                      <a:pt x="238825" y="334195"/>
                      <a:pt x="232158" y="332296"/>
                      <a:pt x="231205" y="325650"/>
                    </a:cubicBezTo>
                    <a:cubicBezTo>
                      <a:pt x="230253" y="319954"/>
                      <a:pt x="234063" y="313308"/>
                      <a:pt x="236920" y="308561"/>
                    </a:cubicBezTo>
                    <a:cubicBezTo>
                      <a:pt x="239778" y="303814"/>
                      <a:pt x="241683" y="300016"/>
                      <a:pt x="246445" y="297168"/>
                    </a:cubicBezTo>
                    <a:cubicBezTo>
                      <a:pt x="250255" y="295269"/>
                      <a:pt x="254065" y="299066"/>
                      <a:pt x="255018" y="302864"/>
                    </a:cubicBezTo>
                    <a:cubicBezTo>
                      <a:pt x="255970" y="308561"/>
                      <a:pt x="252160" y="313308"/>
                      <a:pt x="250255" y="318055"/>
                    </a:cubicBezTo>
                    <a:close/>
                    <a:moveTo>
                      <a:pt x="278830" y="345588"/>
                    </a:moveTo>
                    <a:cubicBezTo>
                      <a:pt x="275020" y="347487"/>
                      <a:pt x="271210" y="344639"/>
                      <a:pt x="269305" y="340841"/>
                    </a:cubicBezTo>
                    <a:cubicBezTo>
                      <a:pt x="267400" y="336094"/>
                      <a:pt x="269305" y="331347"/>
                      <a:pt x="271210" y="326600"/>
                    </a:cubicBezTo>
                    <a:cubicBezTo>
                      <a:pt x="273115" y="321853"/>
                      <a:pt x="275020" y="318055"/>
                      <a:pt x="277878" y="314257"/>
                    </a:cubicBezTo>
                    <a:cubicBezTo>
                      <a:pt x="281688" y="309510"/>
                      <a:pt x="288355" y="313308"/>
                      <a:pt x="289308" y="318055"/>
                    </a:cubicBezTo>
                    <a:cubicBezTo>
                      <a:pt x="291213" y="327549"/>
                      <a:pt x="288355" y="342740"/>
                      <a:pt x="278830" y="345588"/>
                    </a:cubicBezTo>
                    <a:close/>
                    <a:moveTo>
                      <a:pt x="331218" y="336094"/>
                    </a:moveTo>
                    <a:cubicBezTo>
                      <a:pt x="329313" y="340841"/>
                      <a:pt x="328360" y="345588"/>
                      <a:pt x="324550" y="349386"/>
                    </a:cubicBezTo>
                    <a:cubicBezTo>
                      <a:pt x="319788" y="354133"/>
                      <a:pt x="313120" y="351284"/>
                      <a:pt x="311215" y="344639"/>
                    </a:cubicBezTo>
                    <a:cubicBezTo>
                      <a:pt x="310263" y="339891"/>
                      <a:pt x="313120" y="335144"/>
                      <a:pt x="315025" y="330397"/>
                    </a:cubicBezTo>
                    <a:cubicBezTo>
                      <a:pt x="316930" y="326600"/>
                      <a:pt x="318835" y="321853"/>
                      <a:pt x="322645" y="319004"/>
                    </a:cubicBezTo>
                    <a:cubicBezTo>
                      <a:pt x="326455" y="317105"/>
                      <a:pt x="330265" y="318055"/>
                      <a:pt x="332170" y="321853"/>
                    </a:cubicBezTo>
                    <a:cubicBezTo>
                      <a:pt x="335028" y="327549"/>
                      <a:pt x="333123" y="331347"/>
                      <a:pt x="331218" y="336094"/>
                    </a:cubicBezTo>
                    <a:close/>
                    <a:moveTo>
                      <a:pt x="369318" y="336094"/>
                    </a:moveTo>
                    <a:cubicBezTo>
                      <a:pt x="367413" y="340841"/>
                      <a:pt x="367413" y="345588"/>
                      <a:pt x="362650" y="348436"/>
                    </a:cubicBezTo>
                    <a:cubicBezTo>
                      <a:pt x="357888" y="351284"/>
                      <a:pt x="351220" y="349386"/>
                      <a:pt x="351220" y="344639"/>
                    </a:cubicBezTo>
                    <a:cubicBezTo>
                      <a:pt x="351220" y="336094"/>
                      <a:pt x="355983" y="325650"/>
                      <a:pt x="360745" y="319004"/>
                    </a:cubicBezTo>
                    <a:cubicBezTo>
                      <a:pt x="364555" y="314257"/>
                      <a:pt x="371223" y="317105"/>
                      <a:pt x="372175" y="322802"/>
                    </a:cubicBezTo>
                    <a:cubicBezTo>
                      <a:pt x="371223" y="327549"/>
                      <a:pt x="370270" y="331347"/>
                      <a:pt x="369318" y="336094"/>
                    </a:cubicBezTo>
                    <a:close/>
                    <a:moveTo>
                      <a:pt x="409323" y="313308"/>
                    </a:moveTo>
                    <a:cubicBezTo>
                      <a:pt x="406465" y="320903"/>
                      <a:pt x="406465" y="328498"/>
                      <a:pt x="399798" y="333246"/>
                    </a:cubicBezTo>
                    <a:cubicBezTo>
                      <a:pt x="395035" y="336094"/>
                      <a:pt x="391225" y="336094"/>
                      <a:pt x="391225" y="331347"/>
                    </a:cubicBezTo>
                    <a:cubicBezTo>
                      <a:pt x="391225" y="323751"/>
                      <a:pt x="395035" y="316156"/>
                      <a:pt x="397893" y="310460"/>
                    </a:cubicBezTo>
                    <a:cubicBezTo>
                      <a:pt x="401703" y="303814"/>
                      <a:pt x="412180" y="305712"/>
                      <a:pt x="409323" y="3133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84CB9B0-30A7-557A-97CB-3F2E332D9685}"/>
                  </a:ext>
                </a:extLst>
              </p:cNvPr>
              <p:cNvSpPr/>
              <p:nvPr/>
            </p:nvSpPr>
            <p:spPr>
              <a:xfrm>
                <a:off x="892617" y="1746154"/>
                <a:ext cx="398593" cy="314528"/>
              </a:xfrm>
              <a:custGeom>
                <a:avLst/>
                <a:gdLst>
                  <a:gd name="connsiteX0" fmla="*/ 121117 w 398593"/>
                  <a:gd name="connsiteY0" fmla="*/ 232808 h 314528"/>
                  <a:gd name="connsiteX1" fmla="*/ 390675 w 398593"/>
                  <a:gd name="connsiteY1" fmla="*/ 276481 h 314528"/>
                  <a:gd name="connsiteX2" fmla="*/ 391627 w 398593"/>
                  <a:gd name="connsiteY2" fmla="*/ 269835 h 314528"/>
                  <a:gd name="connsiteX3" fmla="*/ 397342 w 398593"/>
                  <a:gd name="connsiteY3" fmla="*/ 252746 h 314528"/>
                  <a:gd name="connsiteX4" fmla="*/ 395437 w 398593"/>
                  <a:gd name="connsiteY4" fmla="*/ 214769 h 314528"/>
                  <a:gd name="connsiteX5" fmla="*/ 243037 w 398593"/>
                  <a:gd name="connsiteY5" fmla="*/ 53368 h 314528"/>
                  <a:gd name="connsiteX6" fmla="*/ 60157 w 398593"/>
                  <a:gd name="connsiteY6" fmla="*/ 1150 h 314528"/>
                  <a:gd name="connsiteX7" fmla="*/ 16342 w 398593"/>
                  <a:gd name="connsiteY7" fmla="*/ 22987 h 314528"/>
                  <a:gd name="connsiteX8" fmla="*/ 2055 w 398593"/>
                  <a:gd name="connsiteY8" fmla="*/ 82800 h 314528"/>
                  <a:gd name="connsiteX9" fmla="*/ 121117 w 398593"/>
                  <a:gd name="connsiteY9" fmla="*/ 232808 h 314528"/>
                  <a:gd name="connsiteX10" fmla="*/ 45870 w 398593"/>
                  <a:gd name="connsiteY10" fmla="*/ 32481 h 314528"/>
                  <a:gd name="connsiteX11" fmla="*/ 76350 w 398593"/>
                  <a:gd name="connsiteY11" fmla="*/ 22037 h 314528"/>
                  <a:gd name="connsiteX12" fmla="*/ 319237 w 398593"/>
                  <a:gd name="connsiteY12" fmla="*/ 135018 h 314528"/>
                  <a:gd name="connsiteX13" fmla="*/ 381150 w 398593"/>
                  <a:gd name="connsiteY13" fmla="*/ 238504 h 314528"/>
                  <a:gd name="connsiteX14" fmla="*/ 339240 w 398593"/>
                  <a:gd name="connsiteY14" fmla="*/ 288823 h 314528"/>
                  <a:gd name="connsiteX15" fmla="*/ 188745 w 398593"/>
                  <a:gd name="connsiteY15" fmla="*/ 258442 h 314528"/>
                  <a:gd name="connsiteX16" fmla="*/ 163027 w 398593"/>
                  <a:gd name="connsiteY16" fmla="*/ 243251 h 314528"/>
                  <a:gd name="connsiteX17" fmla="*/ 100162 w 398593"/>
                  <a:gd name="connsiteY17" fmla="*/ 190084 h 314528"/>
                  <a:gd name="connsiteX18" fmla="*/ 45870 w 398593"/>
                  <a:gd name="connsiteY18" fmla="*/ 134068 h 314528"/>
                  <a:gd name="connsiteX19" fmla="*/ 45870 w 398593"/>
                  <a:gd name="connsiteY19" fmla="*/ 32481 h 3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8593" h="314528">
                    <a:moveTo>
                      <a:pt x="121117" y="232808"/>
                    </a:moveTo>
                    <a:cubicBezTo>
                      <a:pt x="190650" y="291672"/>
                      <a:pt x="315427" y="358131"/>
                      <a:pt x="390675" y="276481"/>
                    </a:cubicBezTo>
                    <a:cubicBezTo>
                      <a:pt x="392580" y="274582"/>
                      <a:pt x="392580" y="271734"/>
                      <a:pt x="391627" y="269835"/>
                    </a:cubicBezTo>
                    <a:cubicBezTo>
                      <a:pt x="394485" y="265088"/>
                      <a:pt x="396390" y="259391"/>
                      <a:pt x="397342" y="252746"/>
                    </a:cubicBezTo>
                    <a:cubicBezTo>
                      <a:pt x="399247" y="242302"/>
                      <a:pt x="399247" y="229010"/>
                      <a:pt x="395437" y="214769"/>
                    </a:cubicBezTo>
                    <a:cubicBezTo>
                      <a:pt x="381150" y="145461"/>
                      <a:pt x="297330" y="89446"/>
                      <a:pt x="243037" y="53368"/>
                    </a:cubicBezTo>
                    <a:cubicBezTo>
                      <a:pt x="189697" y="17290"/>
                      <a:pt x="123975" y="-5496"/>
                      <a:pt x="60157" y="1150"/>
                    </a:cubicBezTo>
                    <a:cubicBezTo>
                      <a:pt x="42060" y="3049"/>
                      <a:pt x="26820" y="11594"/>
                      <a:pt x="16342" y="22987"/>
                    </a:cubicBezTo>
                    <a:cubicBezTo>
                      <a:pt x="3007" y="38177"/>
                      <a:pt x="-3660" y="60014"/>
                      <a:pt x="2055" y="82800"/>
                    </a:cubicBezTo>
                    <a:cubicBezTo>
                      <a:pt x="16342" y="146411"/>
                      <a:pt x="74445" y="192932"/>
                      <a:pt x="121117" y="232808"/>
                    </a:cubicBezTo>
                    <a:close/>
                    <a:moveTo>
                      <a:pt x="45870" y="32481"/>
                    </a:moveTo>
                    <a:cubicBezTo>
                      <a:pt x="53490" y="26784"/>
                      <a:pt x="63967" y="22987"/>
                      <a:pt x="76350" y="22037"/>
                    </a:cubicBezTo>
                    <a:cubicBezTo>
                      <a:pt x="164932" y="13492"/>
                      <a:pt x="256372" y="79952"/>
                      <a:pt x="319237" y="135018"/>
                    </a:cubicBezTo>
                    <a:cubicBezTo>
                      <a:pt x="346860" y="158753"/>
                      <a:pt x="381150" y="202426"/>
                      <a:pt x="381150" y="238504"/>
                    </a:cubicBezTo>
                    <a:cubicBezTo>
                      <a:pt x="381150" y="259391"/>
                      <a:pt x="369720" y="277430"/>
                      <a:pt x="339240" y="288823"/>
                    </a:cubicBezTo>
                    <a:cubicBezTo>
                      <a:pt x="283995" y="307812"/>
                      <a:pt x="234465" y="288823"/>
                      <a:pt x="188745" y="258442"/>
                    </a:cubicBezTo>
                    <a:cubicBezTo>
                      <a:pt x="186840" y="257493"/>
                      <a:pt x="167790" y="246100"/>
                      <a:pt x="163027" y="243251"/>
                    </a:cubicBezTo>
                    <a:cubicBezTo>
                      <a:pt x="140167" y="228061"/>
                      <a:pt x="120165" y="210022"/>
                      <a:pt x="100162" y="190084"/>
                    </a:cubicBezTo>
                    <a:cubicBezTo>
                      <a:pt x="82065" y="171096"/>
                      <a:pt x="62062" y="154006"/>
                      <a:pt x="45870" y="134068"/>
                    </a:cubicBezTo>
                    <a:cubicBezTo>
                      <a:pt x="19200" y="101788"/>
                      <a:pt x="15390" y="54317"/>
                      <a:pt x="45870" y="324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135">
              <a:extLst>
                <a:ext uri="{FF2B5EF4-FFF2-40B4-BE49-F238E27FC236}">
                  <a16:creationId xmlns:a16="http://schemas.microsoft.com/office/drawing/2014/main" id="{B54D4A5A-401F-93AB-A337-5DBB4D32B9D7}"/>
                </a:ext>
              </a:extLst>
            </p:cNvPr>
            <p:cNvGrpSpPr/>
            <p:nvPr userDrawn="1"/>
          </p:nvGrpSpPr>
          <p:grpSpPr>
            <a:xfrm rot="1709434">
              <a:off x="528552" y="1618696"/>
              <a:ext cx="670871" cy="471181"/>
              <a:chOff x="1280434" y="1536154"/>
              <a:chExt cx="481130" cy="337918"/>
            </a:xfrm>
            <a:solidFill>
              <a:schemeClr val="accent2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E2518F2-49C2-A419-BA94-A63CCCCEB7B5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13B4A6C-B4B9-939F-9B16-E3D0A639D09E}"/>
                  </a:ext>
                </a:extLst>
              </p:cNvPr>
              <p:cNvSpPr/>
              <p:nvPr/>
            </p:nvSpPr>
            <p:spPr>
              <a:xfrm>
                <a:off x="1292592" y="1536154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9"/>
            <a:ext cx="10859928" cy="1669211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0B9DA8F-4662-045E-5C8F-AA14A15A3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18732" y="-1499899"/>
            <a:ext cx="3011213" cy="6011012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FBEE95-AA05-C8F8-7C17-654C844B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65081" y="805621"/>
            <a:ext cx="5052499" cy="5023238"/>
            <a:chOff x="5299423" y="778123"/>
            <a:chExt cx="5332638" cy="5301755"/>
          </a:xfrm>
        </p:grpSpPr>
        <p:grpSp>
          <p:nvGrpSpPr>
            <p:cNvPr id="9" name="Graphic 14">
              <a:extLst>
                <a:ext uri="{FF2B5EF4-FFF2-40B4-BE49-F238E27FC236}">
                  <a16:creationId xmlns:a16="http://schemas.microsoft.com/office/drawing/2014/main" id="{1FA778A9-6407-0190-F59B-F42734CCBAB0}"/>
                </a:ext>
              </a:extLst>
            </p:cNvPr>
            <p:cNvGrpSpPr/>
            <p:nvPr/>
          </p:nvGrpSpPr>
          <p:grpSpPr>
            <a:xfrm>
              <a:off x="5299423" y="778123"/>
              <a:ext cx="3472328" cy="4380719"/>
              <a:chOff x="5763865" y="1104733"/>
              <a:chExt cx="2672253" cy="3371338"/>
            </a:xfrm>
            <a:solidFill>
              <a:srgbClr val="EE2E61"/>
            </a:solidFill>
          </p:grpSpPr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7368BCBB-A2EC-E7BE-12E4-7939E536D557}"/>
                  </a:ext>
                </a:extLst>
              </p:cNvPr>
              <p:cNvSpPr/>
              <p:nvPr/>
            </p:nvSpPr>
            <p:spPr>
              <a:xfrm>
                <a:off x="5763865" y="1104733"/>
                <a:ext cx="2672253" cy="3371338"/>
              </a:xfrm>
              <a:custGeom>
                <a:avLst/>
                <a:gdLst>
                  <a:gd name="connsiteX0" fmla="*/ 2671455 w 2672253"/>
                  <a:gd name="connsiteY0" fmla="*/ 1291702 h 3371338"/>
                  <a:gd name="connsiteX1" fmla="*/ 2604940 w 2672253"/>
                  <a:gd name="connsiteY1" fmla="*/ 1274985 h 3371338"/>
                  <a:gd name="connsiteX2" fmla="*/ 2624894 w 2672253"/>
                  <a:gd name="connsiteY2" fmla="*/ 1191398 h 3371338"/>
                  <a:gd name="connsiteX3" fmla="*/ 2624894 w 2672253"/>
                  <a:gd name="connsiteY3" fmla="*/ 1194742 h 3371338"/>
                  <a:gd name="connsiteX4" fmla="*/ 2382116 w 2672253"/>
                  <a:gd name="connsiteY4" fmla="*/ 1124529 h 3371338"/>
                  <a:gd name="connsiteX5" fmla="*/ 2348859 w 2672253"/>
                  <a:gd name="connsiteY5" fmla="*/ 1094438 h 3371338"/>
                  <a:gd name="connsiteX6" fmla="*/ 2412047 w 2672253"/>
                  <a:gd name="connsiteY6" fmla="*/ 1037599 h 3371338"/>
                  <a:gd name="connsiteX7" fmla="*/ 2465259 w 2672253"/>
                  <a:gd name="connsiteY7" fmla="*/ 1057660 h 3371338"/>
                  <a:gd name="connsiteX8" fmla="*/ 2458608 w 2672253"/>
                  <a:gd name="connsiteY8" fmla="*/ 1034255 h 3371338"/>
                  <a:gd name="connsiteX9" fmla="*/ 2332230 w 2672253"/>
                  <a:gd name="connsiteY9" fmla="*/ 980760 h 3371338"/>
                  <a:gd name="connsiteX10" fmla="*/ 2302298 w 2672253"/>
                  <a:gd name="connsiteY10" fmla="*/ 917234 h 3371338"/>
                  <a:gd name="connsiteX11" fmla="*/ 2335556 w 2672253"/>
                  <a:gd name="connsiteY11" fmla="*/ 907204 h 3371338"/>
                  <a:gd name="connsiteX12" fmla="*/ 2471911 w 2672253"/>
                  <a:gd name="connsiteY12" fmla="*/ 903860 h 3371338"/>
                  <a:gd name="connsiteX13" fmla="*/ 2551728 w 2672253"/>
                  <a:gd name="connsiteY13" fmla="*/ 930608 h 3371338"/>
                  <a:gd name="connsiteX14" fmla="*/ 2634871 w 2672253"/>
                  <a:gd name="connsiteY14" fmla="*/ 1010851 h 3371338"/>
                  <a:gd name="connsiteX15" fmla="*/ 2345533 w 2672253"/>
                  <a:gd name="connsiteY15" fmla="*/ 459179 h 3371338"/>
                  <a:gd name="connsiteX16" fmla="*/ 1284624 w 2672253"/>
                  <a:gd name="connsiteY16" fmla="*/ 1124 h 3371338"/>
                  <a:gd name="connsiteX17" fmla="*/ 892 w 2672253"/>
                  <a:gd name="connsiteY17" fmla="*/ 1395350 h 3371338"/>
                  <a:gd name="connsiteX18" fmla="*/ 469820 w 2672253"/>
                  <a:gd name="connsiteY18" fmla="*/ 2364955 h 3371338"/>
                  <a:gd name="connsiteX19" fmla="*/ 819022 w 2672253"/>
                  <a:gd name="connsiteY19" fmla="*/ 3137296 h 3371338"/>
                  <a:gd name="connsiteX20" fmla="*/ 819022 w 2672253"/>
                  <a:gd name="connsiteY20" fmla="*/ 3371339 h 3371338"/>
                  <a:gd name="connsiteX21" fmla="*/ 1859976 w 2672253"/>
                  <a:gd name="connsiteY21" fmla="*/ 3371339 h 3371338"/>
                  <a:gd name="connsiteX22" fmla="*/ 1859976 w 2672253"/>
                  <a:gd name="connsiteY22" fmla="*/ 3137296 h 3371338"/>
                  <a:gd name="connsiteX23" fmla="*/ 2219155 w 2672253"/>
                  <a:gd name="connsiteY23" fmla="*/ 2354925 h 3371338"/>
                  <a:gd name="connsiteX24" fmla="*/ 2671455 w 2672253"/>
                  <a:gd name="connsiteY24" fmla="*/ 1291702 h 3371338"/>
                  <a:gd name="connsiteX25" fmla="*/ 2305624 w 2672253"/>
                  <a:gd name="connsiteY25" fmla="*/ 1020882 h 3371338"/>
                  <a:gd name="connsiteX26" fmla="*/ 2338881 w 2672253"/>
                  <a:gd name="connsiteY26" fmla="*/ 994134 h 3371338"/>
                  <a:gd name="connsiteX27" fmla="*/ 2305624 w 2672253"/>
                  <a:gd name="connsiteY27" fmla="*/ 1020882 h 337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72253" h="3371338">
                    <a:moveTo>
                      <a:pt x="2671455" y="1291702"/>
                    </a:moveTo>
                    <a:lnTo>
                      <a:pt x="2604940" y="1274985"/>
                    </a:lnTo>
                    <a:lnTo>
                      <a:pt x="2624894" y="1191398"/>
                    </a:lnTo>
                    <a:lnTo>
                      <a:pt x="2624894" y="1194742"/>
                    </a:lnTo>
                    <a:cubicBezTo>
                      <a:pt x="2541751" y="1161307"/>
                      <a:pt x="2435328" y="1154620"/>
                      <a:pt x="2382116" y="1124529"/>
                    </a:cubicBezTo>
                    <a:cubicBezTo>
                      <a:pt x="2368813" y="1114499"/>
                      <a:pt x="2358836" y="1104468"/>
                      <a:pt x="2348859" y="1094438"/>
                    </a:cubicBezTo>
                    <a:lnTo>
                      <a:pt x="2412047" y="1037599"/>
                    </a:lnTo>
                    <a:cubicBezTo>
                      <a:pt x="2428676" y="1047629"/>
                      <a:pt x="2445305" y="1054316"/>
                      <a:pt x="2465259" y="1057660"/>
                    </a:cubicBezTo>
                    <a:cubicBezTo>
                      <a:pt x="2465259" y="1047629"/>
                      <a:pt x="2461933" y="1040942"/>
                      <a:pt x="2458608" y="1034255"/>
                    </a:cubicBezTo>
                    <a:cubicBezTo>
                      <a:pt x="2432002" y="974073"/>
                      <a:pt x="2382116" y="990790"/>
                      <a:pt x="2332230" y="980760"/>
                    </a:cubicBezTo>
                    <a:cubicBezTo>
                      <a:pt x="2305624" y="974073"/>
                      <a:pt x="2275693" y="940638"/>
                      <a:pt x="2302298" y="917234"/>
                    </a:cubicBezTo>
                    <a:cubicBezTo>
                      <a:pt x="2312276" y="910547"/>
                      <a:pt x="2325579" y="907204"/>
                      <a:pt x="2335556" y="907204"/>
                    </a:cubicBezTo>
                    <a:cubicBezTo>
                      <a:pt x="2382116" y="900517"/>
                      <a:pt x="2425350" y="900517"/>
                      <a:pt x="2471911" y="903860"/>
                    </a:cubicBezTo>
                    <a:cubicBezTo>
                      <a:pt x="2501842" y="907204"/>
                      <a:pt x="2528448" y="917234"/>
                      <a:pt x="2551728" y="930608"/>
                    </a:cubicBezTo>
                    <a:cubicBezTo>
                      <a:pt x="2581660" y="954012"/>
                      <a:pt x="2608266" y="980760"/>
                      <a:pt x="2634871" y="1010851"/>
                    </a:cubicBezTo>
                    <a:cubicBezTo>
                      <a:pt x="2584985" y="813587"/>
                      <a:pt x="2488539" y="623009"/>
                      <a:pt x="2345533" y="459179"/>
                    </a:cubicBezTo>
                    <a:cubicBezTo>
                      <a:pt x="2076149" y="154924"/>
                      <a:pt x="1687038" y="-15593"/>
                      <a:pt x="1284624" y="1124"/>
                    </a:cubicBezTo>
                    <a:cubicBezTo>
                      <a:pt x="546312" y="31215"/>
                      <a:pt x="-25714" y="656444"/>
                      <a:pt x="892" y="1395350"/>
                    </a:cubicBezTo>
                    <a:cubicBezTo>
                      <a:pt x="14195" y="1769818"/>
                      <a:pt x="183807" y="2120882"/>
                      <a:pt x="469820" y="2364955"/>
                    </a:cubicBezTo>
                    <a:cubicBezTo>
                      <a:pt x="692644" y="2558876"/>
                      <a:pt x="819022" y="2839728"/>
                      <a:pt x="819022" y="3137296"/>
                    </a:cubicBezTo>
                    <a:lnTo>
                      <a:pt x="819022" y="3371339"/>
                    </a:lnTo>
                    <a:lnTo>
                      <a:pt x="1859976" y="3371339"/>
                    </a:lnTo>
                    <a:lnTo>
                      <a:pt x="1859976" y="3137296"/>
                    </a:lnTo>
                    <a:cubicBezTo>
                      <a:pt x="1859976" y="2836384"/>
                      <a:pt x="1993005" y="2548846"/>
                      <a:pt x="2219155" y="2354925"/>
                    </a:cubicBezTo>
                    <a:cubicBezTo>
                      <a:pt x="2531774" y="2077417"/>
                      <a:pt x="2684757" y="1682888"/>
                      <a:pt x="2671455" y="1291702"/>
                    </a:cubicBezTo>
                    <a:close/>
                    <a:moveTo>
                      <a:pt x="2305624" y="1020882"/>
                    </a:moveTo>
                    <a:cubicBezTo>
                      <a:pt x="2302298" y="1000821"/>
                      <a:pt x="2315601" y="987447"/>
                      <a:pt x="2338881" y="994134"/>
                    </a:cubicBezTo>
                    <a:lnTo>
                      <a:pt x="2305624" y="1020882"/>
                    </a:lnTo>
                    <a:close/>
                  </a:path>
                </a:pathLst>
              </a:custGeom>
              <a:solidFill>
                <a:schemeClr val="accent1"/>
              </a:solidFill>
              <a:ln w="3322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70">
                <a:extLst>
                  <a:ext uri="{FF2B5EF4-FFF2-40B4-BE49-F238E27FC236}">
                    <a16:creationId xmlns:a16="http://schemas.microsoft.com/office/drawing/2014/main" id="{B04B86ED-D444-29EF-617D-091B21634EB2}"/>
                  </a:ext>
                </a:extLst>
              </p:cNvPr>
              <p:cNvSpPr/>
              <p:nvPr/>
            </p:nvSpPr>
            <p:spPr>
              <a:xfrm>
                <a:off x="8412039" y="2202515"/>
                <a:ext cx="3325" cy="3343"/>
              </a:xfrm>
              <a:custGeom>
                <a:avLst/>
                <a:gdLst>
                  <a:gd name="connsiteX0" fmla="*/ 3326 w 3325"/>
                  <a:gd name="connsiteY0" fmla="*/ 0 h 3343"/>
                  <a:gd name="connsiteX1" fmla="*/ 3326 w 3325"/>
                  <a:gd name="connsiteY1" fmla="*/ 0 h 3343"/>
                  <a:gd name="connsiteX2" fmla="*/ 0 w 3325"/>
                  <a:gd name="connsiteY2" fmla="*/ 3344 h 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5" h="3343">
                    <a:moveTo>
                      <a:pt x="3326" y="0"/>
                    </a:moveTo>
                    <a:lnTo>
                      <a:pt x="3326" y="0"/>
                    </a:lnTo>
                    <a:lnTo>
                      <a:pt x="0" y="3344"/>
                    </a:lnTo>
                    <a:close/>
                  </a:path>
                </a:pathLst>
              </a:custGeom>
              <a:solidFill>
                <a:srgbClr val="EE2E61"/>
              </a:solidFill>
              <a:ln w="332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40D0DF2-9395-B954-3AE8-788BCE36394B}"/>
                </a:ext>
              </a:extLst>
            </p:cNvPr>
            <p:cNvSpPr/>
            <p:nvPr/>
          </p:nvSpPr>
          <p:spPr>
            <a:xfrm>
              <a:off x="9126765" y="5710595"/>
              <a:ext cx="663811" cy="364938"/>
            </a:xfrm>
            <a:custGeom>
              <a:avLst/>
              <a:gdLst>
                <a:gd name="connsiteX0" fmla="*/ 228173 w 510859"/>
                <a:gd name="connsiteY0" fmla="*/ 6687 h 280851"/>
                <a:gd name="connsiteX1" fmla="*/ 135052 w 510859"/>
                <a:gd name="connsiteY1" fmla="*/ 140426 h 280851"/>
                <a:gd name="connsiteX2" fmla="*/ 135052 w 510859"/>
                <a:gd name="connsiteY2" fmla="*/ 140426 h 280851"/>
                <a:gd name="connsiteX3" fmla="*/ 98469 w 510859"/>
                <a:gd name="connsiteY3" fmla="*/ 157143 h 280851"/>
                <a:gd name="connsiteX4" fmla="*/ 28629 w 510859"/>
                <a:gd name="connsiteY4" fmla="*/ 183891 h 280851"/>
                <a:gd name="connsiteX5" fmla="*/ 2023 w 510859"/>
                <a:gd name="connsiteY5" fmla="*/ 247417 h 280851"/>
                <a:gd name="connsiteX6" fmla="*/ 88492 w 510859"/>
                <a:gd name="connsiteY6" fmla="*/ 280851 h 280851"/>
                <a:gd name="connsiteX7" fmla="*/ 477603 w 510859"/>
                <a:gd name="connsiteY7" fmla="*/ 280851 h 280851"/>
                <a:gd name="connsiteX8" fmla="*/ 510860 w 510859"/>
                <a:gd name="connsiteY8" fmla="*/ 173860 h 280851"/>
                <a:gd name="connsiteX9" fmla="*/ 510860 w 510859"/>
                <a:gd name="connsiteY9" fmla="*/ 147113 h 280851"/>
                <a:gd name="connsiteX10" fmla="*/ 494231 w 510859"/>
                <a:gd name="connsiteY10" fmla="*/ 0 h 280851"/>
                <a:gd name="connsiteX11" fmla="*/ 228173 w 510859"/>
                <a:gd name="connsiteY11" fmla="*/ 6687 h 28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859" h="280851">
                  <a:moveTo>
                    <a:pt x="228173" y="6687"/>
                  </a:moveTo>
                  <a:cubicBezTo>
                    <a:pt x="214870" y="60183"/>
                    <a:pt x="181612" y="110335"/>
                    <a:pt x="135052" y="140426"/>
                  </a:cubicBezTo>
                  <a:lnTo>
                    <a:pt x="135052" y="140426"/>
                  </a:lnTo>
                  <a:cubicBezTo>
                    <a:pt x="125075" y="147113"/>
                    <a:pt x="111772" y="153799"/>
                    <a:pt x="98469" y="157143"/>
                  </a:cubicBezTo>
                  <a:cubicBezTo>
                    <a:pt x="75189" y="163830"/>
                    <a:pt x="51909" y="173860"/>
                    <a:pt x="28629" y="183891"/>
                  </a:cubicBezTo>
                  <a:cubicBezTo>
                    <a:pt x="5349" y="197265"/>
                    <a:pt x="-4629" y="220669"/>
                    <a:pt x="2023" y="247417"/>
                  </a:cubicBezTo>
                  <a:cubicBezTo>
                    <a:pt x="12000" y="277508"/>
                    <a:pt x="88492" y="280851"/>
                    <a:pt x="88492" y="280851"/>
                  </a:cubicBezTo>
                  <a:lnTo>
                    <a:pt x="477603" y="280851"/>
                  </a:lnTo>
                  <a:cubicBezTo>
                    <a:pt x="477603" y="270821"/>
                    <a:pt x="474277" y="210639"/>
                    <a:pt x="510860" y="173860"/>
                  </a:cubicBezTo>
                  <a:cubicBezTo>
                    <a:pt x="510860" y="163830"/>
                    <a:pt x="510860" y="153799"/>
                    <a:pt x="510860" y="147113"/>
                  </a:cubicBezTo>
                  <a:cubicBezTo>
                    <a:pt x="507534" y="96961"/>
                    <a:pt x="500883" y="50152"/>
                    <a:pt x="494231" y="0"/>
                  </a:cubicBezTo>
                  <a:cubicBezTo>
                    <a:pt x="404436" y="6687"/>
                    <a:pt x="301339" y="13374"/>
                    <a:pt x="228173" y="6687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88EB92B-F26A-CEDE-AB51-E31CC534CF1D}"/>
                </a:ext>
              </a:extLst>
            </p:cNvPr>
            <p:cNvSpPr/>
            <p:nvPr/>
          </p:nvSpPr>
          <p:spPr>
            <a:xfrm>
              <a:off x="9746046" y="5762729"/>
              <a:ext cx="584712" cy="317149"/>
            </a:xfrm>
            <a:custGeom>
              <a:avLst/>
              <a:gdLst>
                <a:gd name="connsiteX0" fmla="*/ 413403 w 449986"/>
                <a:gd name="connsiteY0" fmla="*/ 133739 h 244073"/>
                <a:gd name="connsiteX1" fmla="*/ 363517 w 449986"/>
                <a:gd name="connsiteY1" fmla="*/ 63526 h 244073"/>
                <a:gd name="connsiteX2" fmla="*/ 363517 w 449986"/>
                <a:gd name="connsiteY2" fmla="*/ 0 h 244073"/>
                <a:gd name="connsiteX3" fmla="*/ 114087 w 449986"/>
                <a:gd name="connsiteY3" fmla="*/ 3344 h 244073"/>
                <a:gd name="connsiteX4" fmla="*/ 114087 w 449986"/>
                <a:gd name="connsiteY4" fmla="*/ 43465 h 244073"/>
                <a:gd name="connsiteX5" fmla="*/ 107436 w 449986"/>
                <a:gd name="connsiteY5" fmla="*/ 73556 h 244073"/>
                <a:gd name="connsiteX6" fmla="*/ 57550 w 449986"/>
                <a:gd name="connsiteY6" fmla="*/ 113678 h 244073"/>
                <a:gd name="connsiteX7" fmla="*/ 1012 w 449986"/>
                <a:gd name="connsiteY7" fmla="*/ 244073 h 244073"/>
                <a:gd name="connsiteX8" fmla="*/ 449986 w 449986"/>
                <a:gd name="connsiteY8" fmla="*/ 244073 h 244073"/>
                <a:gd name="connsiteX9" fmla="*/ 413403 w 449986"/>
                <a:gd name="connsiteY9" fmla="*/ 133739 h 2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986" h="244073">
                  <a:moveTo>
                    <a:pt x="413403" y="133739"/>
                  </a:moveTo>
                  <a:cubicBezTo>
                    <a:pt x="390123" y="110335"/>
                    <a:pt x="363517" y="100304"/>
                    <a:pt x="363517" y="63526"/>
                  </a:cubicBezTo>
                  <a:cubicBezTo>
                    <a:pt x="363517" y="46809"/>
                    <a:pt x="363517" y="23404"/>
                    <a:pt x="363517" y="0"/>
                  </a:cubicBezTo>
                  <a:cubicBezTo>
                    <a:pt x="297003" y="6687"/>
                    <a:pt x="197231" y="10031"/>
                    <a:pt x="114087" y="3344"/>
                  </a:cubicBezTo>
                  <a:cubicBezTo>
                    <a:pt x="114087" y="26748"/>
                    <a:pt x="114087" y="43465"/>
                    <a:pt x="114087" y="43465"/>
                  </a:cubicBezTo>
                  <a:cubicBezTo>
                    <a:pt x="114087" y="53496"/>
                    <a:pt x="110761" y="66869"/>
                    <a:pt x="107436" y="73556"/>
                  </a:cubicBezTo>
                  <a:cubicBezTo>
                    <a:pt x="94133" y="90274"/>
                    <a:pt x="77504" y="103648"/>
                    <a:pt x="57550" y="113678"/>
                  </a:cubicBezTo>
                  <a:cubicBezTo>
                    <a:pt x="-12291" y="150456"/>
                    <a:pt x="1012" y="244073"/>
                    <a:pt x="1012" y="244073"/>
                  </a:cubicBezTo>
                  <a:lnTo>
                    <a:pt x="449986" y="244073"/>
                  </a:lnTo>
                  <a:cubicBezTo>
                    <a:pt x="449986" y="203952"/>
                    <a:pt x="440009" y="163830"/>
                    <a:pt x="413403" y="133739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5ACA05-709A-DCC8-F795-807079B0A8D5}"/>
                </a:ext>
              </a:extLst>
            </p:cNvPr>
            <p:cNvSpPr/>
            <p:nvPr/>
          </p:nvSpPr>
          <p:spPr>
            <a:xfrm>
              <a:off x="8989287" y="2934458"/>
              <a:ext cx="1323290" cy="2835473"/>
            </a:xfrm>
            <a:custGeom>
              <a:avLst/>
              <a:gdLst>
                <a:gd name="connsiteX0" fmla="*/ 955886 w 1018385"/>
                <a:gd name="connsiteY0" fmla="*/ 103648 h 2182139"/>
                <a:gd name="connsiteX1" fmla="*/ 779622 w 1018385"/>
                <a:gd name="connsiteY1" fmla="*/ 86930 h 2182139"/>
                <a:gd name="connsiteX2" fmla="*/ 526866 w 1018385"/>
                <a:gd name="connsiteY2" fmla="*/ 43465 h 2182139"/>
                <a:gd name="connsiteX3" fmla="*/ 526866 w 1018385"/>
                <a:gd name="connsiteY3" fmla="*/ 30091 h 2182139"/>
                <a:gd name="connsiteX4" fmla="*/ 297391 w 1018385"/>
                <a:gd name="connsiteY4" fmla="*/ 10031 h 2182139"/>
                <a:gd name="connsiteX5" fmla="*/ 270785 w 1018385"/>
                <a:gd name="connsiteY5" fmla="*/ 0 h 2182139"/>
                <a:gd name="connsiteX6" fmla="*/ 234202 w 1018385"/>
                <a:gd name="connsiteY6" fmla="*/ 100304 h 2182139"/>
                <a:gd name="connsiteX7" fmla="*/ 41309 w 1018385"/>
                <a:gd name="connsiteY7" fmla="*/ 845897 h 2182139"/>
                <a:gd name="connsiteX8" fmla="*/ 44635 w 1018385"/>
                <a:gd name="connsiteY8" fmla="*/ 1307295 h 2182139"/>
                <a:gd name="connsiteX9" fmla="*/ 294065 w 1018385"/>
                <a:gd name="connsiteY9" fmla="*/ 2136475 h 2182139"/>
                <a:gd name="connsiteX10" fmla="*/ 623312 w 1018385"/>
                <a:gd name="connsiteY10" fmla="*/ 2133132 h 2182139"/>
                <a:gd name="connsiteX11" fmla="*/ 626638 w 1018385"/>
                <a:gd name="connsiteY11" fmla="*/ 2169910 h 2182139"/>
                <a:gd name="connsiteX12" fmla="*/ 1012423 w 1018385"/>
                <a:gd name="connsiteY12" fmla="*/ 2156536 h 2182139"/>
                <a:gd name="connsiteX13" fmla="*/ 985817 w 1018385"/>
                <a:gd name="connsiteY13" fmla="*/ 317629 h 2182139"/>
                <a:gd name="connsiteX14" fmla="*/ 955886 w 1018385"/>
                <a:gd name="connsiteY14" fmla="*/ 103648 h 2182139"/>
                <a:gd name="connsiteX15" fmla="*/ 413792 w 1018385"/>
                <a:gd name="connsiteY15" fmla="*/ 1093314 h 2182139"/>
                <a:gd name="connsiteX16" fmla="*/ 526866 w 1018385"/>
                <a:gd name="connsiteY16" fmla="*/ 822493 h 2182139"/>
                <a:gd name="connsiteX17" fmla="*/ 603358 w 1018385"/>
                <a:gd name="connsiteY17" fmla="*/ 1728572 h 2182139"/>
                <a:gd name="connsiteX18" fmla="*/ 413792 w 1018385"/>
                <a:gd name="connsiteY18" fmla="*/ 1093314 h 218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385" h="2182139">
                  <a:moveTo>
                    <a:pt x="955886" y="103648"/>
                  </a:moveTo>
                  <a:cubicBezTo>
                    <a:pt x="896023" y="100304"/>
                    <a:pt x="839485" y="93617"/>
                    <a:pt x="779622" y="86930"/>
                  </a:cubicBezTo>
                  <a:cubicBezTo>
                    <a:pt x="759667" y="83587"/>
                    <a:pt x="526866" y="50152"/>
                    <a:pt x="526866" y="43465"/>
                  </a:cubicBezTo>
                  <a:cubicBezTo>
                    <a:pt x="526866" y="40122"/>
                    <a:pt x="526866" y="33435"/>
                    <a:pt x="526866" y="30091"/>
                  </a:cubicBezTo>
                  <a:cubicBezTo>
                    <a:pt x="470329" y="23404"/>
                    <a:pt x="327322" y="16717"/>
                    <a:pt x="297391" y="10031"/>
                  </a:cubicBezTo>
                  <a:cubicBezTo>
                    <a:pt x="287414" y="6687"/>
                    <a:pt x="280762" y="3344"/>
                    <a:pt x="270785" y="0"/>
                  </a:cubicBezTo>
                  <a:cubicBezTo>
                    <a:pt x="257482" y="26748"/>
                    <a:pt x="244179" y="60183"/>
                    <a:pt x="234202" y="100304"/>
                  </a:cubicBezTo>
                  <a:cubicBezTo>
                    <a:pt x="190967" y="250760"/>
                    <a:pt x="121127" y="541642"/>
                    <a:pt x="41309" y="845897"/>
                  </a:cubicBezTo>
                  <a:cubicBezTo>
                    <a:pt x="1401" y="996353"/>
                    <a:pt x="-28531" y="1073253"/>
                    <a:pt x="44635" y="1307295"/>
                  </a:cubicBezTo>
                  <a:cubicBezTo>
                    <a:pt x="121127" y="1554712"/>
                    <a:pt x="267459" y="1959271"/>
                    <a:pt x="294065" y="2136475"/>
                  </a:cubicBezTo>
                  <a:cubicBezTo>
                    <a:pt x="367231" y="2153193"/>
                    <a:pt x="516889" y="2143162"/>
                    <a:pt x="623312" y="2133132"/>
                  </a:cubicBezTo>
                  <a:lnTo>
                    <a:pt x="626638" y="2169910"/>
                  </a:lnTo>
                  <a:cubicBezTo>
                    <a:pt x="753016" y="2193314"/>
                    <a:pt x="1012423" y="2179941"/>
                    <a:pt x="1012423" y="2156536"/>
                  </a:cubicBezTo>
                  <a:cubicBezTo>
                    <a:pt x="1019075" y="1725229"/>
                    <a:pt x="1029052" y="675380"/>
                    <a:pt x="985817" y="317629"/>
                  </a:cubicBezTo>
                  <a:cubicBezTo>
                    <a:pt x="982492" y="277508"/>
                    <a:pt x="979166" y="193921"/>
                    <a:pt x="955886" y="103648"/>
                  </a:cubicBezTo>
                  <a:close/>
                  <a:moveTo>
                    <a:pt x="413792" y="1093314"/>
                  </a:moveTo>
                  <a:cubicBezTo>
                    <a:pt x="413792" y="1093314"/>
                    <a:pt x="460352" y="979636"/>
                    <a:pt x="526866" y="822493"/>
                  </a:cubicBezTo>
                  <a:cubicBezTo>
                    <a:pt x="560124" y="1103344"/>
                    <a:pt x="580078" y="1337387"/>
                    <a:pt x="603358" y="1728572"/>
                  </a:cubicBezTo>
                  <a:cubicBezTo>
                    <a:pt x="516889" y="1437691"/>
                    <a:pt x="413792" y="1093314"/>
                    <a:pt x="413792" y="1093314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21C50D1-6431-2AB5-63D2-A2765C3C6E81}"/>
                </a:ext>
              </a:extLst>
            </p:cNvPr>
            <p:cNvSpPr/>
            <p:nvPr/>
          </p:nvSpPr>
          <p:spPr>
            <a:xfrm>
              <a:off x="7348953" y="2990936"/>
              <a:ext cx="43214" cy="43444"/>
            </a:xfrm>
            <a:custGeom>
              <a:avLst/>
              <a:gdLst>
                <a:gd name="connsiteX0" fmla="*/ 0 w 33257"/>
                <a:gd name="connsiteY0" fmla="*/ 0 h 33434"/>
                <a:gd name="connsiteX1" fmla="*/ 0 w 33257"/>
                <a:gd name="connsiteY1" fmla="*/ 0 h 33434"/>
                <a:gd name="connsiteX2" fmla="*/ 0 w 33257"/>
                <a:gd name="connsiteY2" fmla="*/ 0 h 3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57" h="334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3A2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D45F037-DA87-E146-8735-6DD1512EE742}"/>
                </a:ext>
              </a:extLst>
            </p:cNvPr>
            <p:cNvSpPr/>
            <p:nvPr/>
          </p:nvSpPr>
          <p:spPr>
            <a:xfrm>
              <a:off x="7227952" y="2517385"/>
              <a:ext cx="257406" cy="495273"/>
            </a:xfrm>
            <a:custGeom>
              <a:avLst/>
              <a:gdLst>
                <a:gd name="connsiteX0" fmla="*/ 89795 w 198096"/>
                <a:gd name="connsiteY0" fmla="*/ 377812 h 381155"/>
                <a:gd name="connsiteX1" fmla="*/ 89795 w 198096"/>
                <a:gd name="connsiteY1" fmla="*/ 377812 h 381155"/>
                <a:gd name="connsiteX2" fmla="*/ 96446 w 198096"/>
                <a:gd name="connsiteY2" fmla="*/ 381155 h 381155"/>
                <a:gd name="connsiteX3" fmla="*/ 103098 w 198096"/>
                <a:gd name="connsiteY3" fmla="*/ 381155 h 381155"/>
                <a:gd name="connsiteX4" fmla="*/ 166287 w 198096"/>
                <a:gd name="connsiteY4" fmla="*/ 93617 h 381155"/>
                <a:gd name="connsiteX5" fmla="*/ 9977 w 198096"/>
                <a:gd name="connsiteY5" fmla="*/ 0 h 381155"/>
                <a:gd name="connsiteX6" fmla="*/ 0 w 198096"/>
                <a:gd name="connsiteY6" fmla="*/ 10030 h 381155"/>
                <a:gd name="connsiteX7" fmla="*/ 6651 w 198096"/>
                <a:gd name="connsiteY7" fmla="*/ 20061 h 381155"/>
                <a:gd name="connsiteX8" fmla="*/ 6651 w 198096"/>
                <a:gd name="connsiteY8" fmla="*/ 20061 h 381155"/>
                <a:gd name="connsiteX9" fmla="*/ 176264 w 198096"/>
                <a:gd name="connsiteY9" fmla="*/ 227356 h 381155"/>
                <a:gd name="connsiteX10" fmla="*/ 93121 w 198096"/>
                <a:gd name="connsiteY10" fmla="*/ 367781 h 381155"/>
                <a:gd name="connsiteX11" fmla="*/ 89795 w 198096"/>
                <a:gd name="connsiteY11" fmla="*/ 377812 h 3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96" h="381155">
                  <a:moveTo>
                    <a:pt x="89795" y="377812"/>
                  </a:moveTo>
                  <a:cubicBezTo>
                    <a:pt x="89795" y="377812"/>
                    <a:pt x="89795" y="377812"/>
                    <a:pt x="89795" y="377812"/>
                  </a:cubicBezTo>
                  <a:cubicBezTo>
                    <a:pt x="93121" y="381155"/>
                    <a:pt x="93121" y="381155"/>
                    <a:pt x="96446" y="381155"/>
                  </a:cubicBezTo>
                  <a:cubicBezTo>
                    <a:pt x="99772" y="381155"/>
                    <a:pt x="99772" y="381155"/>
                    <a:pt x="103098" y="381155"/>
                  </a:cubicBezTo>
                  <a:cubicBezTo>
                    <a:pt x="199544" y="320973"/>
                    <a:pt x="226150" y="190578"/>
                    <a:pt x="166287" y="93617"/>
                  </a:cubicBezTo>
                  <a:cubicBezTo>
                    <a:pt x="133029" y="40122"/>
                    <a:pt x="73166" y="3343"/>
                    <a:pt x="9977" y="0"/>
                  </a:cubicBezTo>
                  <a:cubicBezTo>
                    <a:pt x="3326" y="0"/>
                    <a:pt x="0" y="3343"/>
                    <a:pt x="0" y="10030"/>
                  </a:cubicBezTo>
                  <a:cubicBezTo>
                    <a:pt x="0" y="16717"/>
                    <a:pt x="3326" y="20061"/>
                    <a:pt x="6651" y="20061"/>
                  </a:cubicBezTo>
                  <a:cubicBezTo>
                    <a:pt x="6651" y="20061"/>
                    <a:pt x="6651" y="20061"/>
                    <a:pt x="6651" y="20061"/>
                  </a:cubicBezTo>
                  <a:cubicBezTo>
                    <a:pt x="109749" y="30091"/>
                    <a:pt x="186241" y="120365"/>
                    <a:pt x="176264" y="227356"/>
                  </a:cubicBezTo>
                  <a:cubicBezTo>
                    <a:pt x="169612" y="284195"/>
                    <a:pt x="139681" y="337690"/>
                    <a:pt x="93121" y="367781"/>
                  </a:cubicBezTo>
                  <a:cubicBezTo>
                    <a:pt x="89795" y="367781"/>
                    <a:pt x="86469" y="374468"/>
                    <a:pt x="89795" y="377812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3B6BF9BF-BAC2-B221-AB87-A80CE75D7726}"/>
                </a:ext>
              </a:extLst>
            </p:cNvPr>
            <p:cNvSpPr/>
            <p:nvPr/>
          </p:nvSpPr>
          <p:spPr>
            <a:xfrm>
              <a:off x="7667290" y="2452217"/>
              <a:ext cx="247772" cy="438795"/>
            </a:xfrm>
            <a:custGeom>
              <a:avLst/>
              <a:gdLst>
                <a:gd name="connsiteX0" fmla="*/ 154100 w 190682"/>
                <a:gd name="connsiteY0" fmla="*/ 26748 h 337690"/>
                <a:gd name="connsiteX1" fmla="*/ 184031 w 190682"/>
                <a:gd name="connsiteY1" fmla="*/ 16717 h 337690"/>
                <a:gd name="connsiteX2" fmla="*/ 184031 w 190682"/>
                <a:gd name="connsiteY2" fmla="*/ 16717 h 337690"/>
                <a:gd name="connsiteX3" fmla="*/ 190683 w 190682"/>
                <a:gd name="connsiteY3" fmla="*/ 6687 h 337690"/>
                <a:gd name="connsiteX4" fmla="*/ 180706 w 190682"/>
                <a:gd name="connsiteY4" fmla="*/ 0 h 337690"/>
                <a:gd name="connsiteX5" fmla="*/ 7768 w 190682"/>
                <a:gd name="connsiteY5" fmla="*/ 297569 h 337690"/>
                <a:gd name="connsiteX6" fmla="*/ 17745 w 190682"/>
                <a:gd name="connsiteY6" fmla="*/ 331003 h 337690"/>
                <a:gd name="connsiteX7" fmla="*/ 27722 w 190682"/>
                <a:gd name="connsiteY7" fmla="*/ 337690 h 337690"/>
                <a:gd name="connsiteX8" fmla="*/ 31048 w 190682"/>
                <a:gd name="connsiteY8" fmla="*/ 337690 h 337690"/>
                <a:gd name="connsiteX9" fmla="*/ 37699 w 190682"/>
                <a:gd name="connsiteY9" fmla="*/ 324316 h 337690"/>
                <a:gd name="connsiteX10" fmla="*/ 37699 w 190682"/>
                <a:gd name="connsiteY10" fmla="*/ 324316 h 337690"/>
                <a:gd name="connsiteX11" fmla="*/ 154100 w 190682"/>
                <a:gd name="connsiteY11" fmla="*/ 26748 h 3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682" h="337690">
                  <a:moveTo>
                    <a:pt x="154100" y="26748"/>
                  </a:moveTo>
                  <a:cubicBezTo>
                    <a:pt x="164077" y="23404"/>
                    <a:pt x="174054" y="20061"/>
                    <a:pt x="184031" y="16717"/>
                  </a:cubicBezTo>
                  <a:lnTo>
                    <a:pt x="184031" y="16717"/>
                  </a:lnTo>
                  <a:cubicBezTo>
                    <a:pt x="190683" y="16717"/>
                    <a:pt x="190683" y="10030"/>
                    <a:pt x="190683" y="6687"/>
                  </a:cubicBezTo>
                  <a:cubicBezTo>
                    <a:pt x="190683" y="0"/>
                    <a:pt x="184031" y="0"/>
                    <a:pt x="180706" y="0"/>
                  </a:cubicBezTo>
                  <a:cubicBezTo>
                    <a:pt x="51002" y="33435"/>
                    <a:pt x="-25490" y="167173"/>
                    <a:pt x="7768" y="297569"/>
                  </a:cubicBezTo>
                  <a:cubicBezTo>
                    <a:pt x="11093" y="307599"/>
                    <a:pt x="14419" y="320973"/>
                    <a:pt x="17745" y="331003"/>
                  </a:cubicBezTo>
                  <a:cubicBezTo>
                    <a:pt x="17745" y="334347"/>
                    <a:pt x="24396" y="337690"/>
                    <a:pt x="27722" y="337690"/>
                  </a:cubicBezTo>
                  <a:lnTo>
                    <a:pt x="31048" y="337690"/>
                  </a:lnTo>
                  <a:cubicBezTo>
                    <a:pt x="34373" y="334347"/>
                    <a:pt x="37699" y="331003"/>
                    <a:pt x="37699" y="324316"/>
                  </a:cubicBezTo>
                  <a:cubicBezTo>
                    <a:pt x="37699" y="324316"/>
                    <a:pt x="37699" y="324316"/>
                    <a:pt x="37699" y="324316"/>
                  </a:cubicBezTo>
                  <a:cubicBezTo>
                    <a:pt x="-12187" y="207295"/>
                    <a:pt x="41025" y="76900"/>
                    <a:pt x="154100" y="26748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576576C6-0C1F-71FB-FFBA-17CFFB4CDD60}"/>
                </a:ext>
              </a:extLst>
            </p:cNvPr>
            <p:cNvSpPr/>
            <p:nvPr/>
          </p:nvSpPr>
          <p:spPr>
            <a:xfrm>
              <a:off x="6964110" y="2248708"/>
              <a:ext cx="481703" cy="273021"/>
            </a:xfrm>
            <a:custGeom>
              <a:avLst/>
              <a:gdLst>
                <a:gd name="connsiteX0" fmla="*/ 352707 w 370712"/>
                <a:gd name="connsiteY0" fmla="*/ 119840 h 210113"/>
                <a:gd name="connsiteX1" fmla="*/ 366010 w 370712"/>
                <a:gd name="connsiteY1" fmla="*/ 123183 h 210113"/>
                <a:gd name="connsiteX2" fmla="*/ 369335 w 370712"/>
                <a:gd name="connsiteY2" fmla="*/ 109810 h 210113"/>
                <a:gd name="connsiteX3" fmla="*/ 109928 w 370712"/>
                <a:gd name="connsiteY3" fmla="*/ 19536 h 210113"/>
                <a:gd name="connsiteX4" fmla="*/ 179 w 370712"/>
                <a:gd name="connsiteY4" fmla="*/ 200083 h 210113"/>
                <a:gd name="connsiteX5" fmla="*/ 10156 w 370712"/>
                <a:gd name="connsiteY5" fmla="*/ 210114 h 210113"/>
                <a:gd name="connsiteX6" fmla="*/ 20133 w 370712"/>
                <a:gd name="connsiteY6" fmla="*/ 200083 h 210113"/>
                <a:gd name="connsiteX7" fmla="*/ 20133 w 370712"/>
                <a:gd name="connsiteY7" fmla="*/ 200083 h 210113"/>
                <a:gd name="connsiteX8" fmla="*/ 153163 w 370712"/>
                <a:gd name="connsiteY8" fmla="*/ 22879 h 210113"/>
                <a:gd name="connsiteX9" fmla="*/ 352707 w 370712"/>
                <a:gd name="connsiteY9" fmla="*/ 119840 h 2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12" h="210113">
                  <a:moveTo>
                    <a:pt x="352707" y="119840"/>
                  </a:moveTo>
                  <a:cubicBezTo>
                    <a:pt x="356032" y="123183"/>
                    <a:pt x="359358" y="126527"/>
                    <a:pt x="366010" y="123183"/>
                  </a:cubicBezTo>
                  <a:cubicBezTo>
                    <a:pt x="369335" y="119840"/>
                    <a:pt x="372661" y="116497"/>
                    <a:pt x="369335" y="109810"/>
                  </a:cubicBezTo>
                  <a:cubicBezTo>
                    <a:pt x="322775" y="12849"/>
                    <a:pt x="206374" y="-27273"/>
                    <a:pt x="109928" y="19536"/>
                  </a:cubicBezTo>
                  <a:cubicBezTo>
                    <a:pt x="40088" y="52971"/>
                    <a:pt x="-3147" y="123183"/>
                    <a:pt x="179" y="200083"/>
                  </a:cubicBezTo>
                  <a:cubicBezTo>
                    <a:pt x="179" y="206770"/>
                    <a:pt x="3505" y="210114"/>
                    <a:pt x="10156" y="210114"/>
                  </a:cubicBezTo>
                  <a:cubicBezTo>
                    <a:pt x="16808" y="210114"/>
                    <a:pt x="20133" y="206770"/>
                    <a:pt x="20133" y="200083"/>
                  </a:cubicBezTo>
                  <a:cubicBezTo>
                    <a:pt x="20133" y="200083"/>
                    <a:pt x="20133" y="200083"/>
                    <a:pt x="20133" y="200083"/>
                  </a:cubicBezTo>
                  <a:cubicBezTo>
                    <a:pt x="20133" y="116497"/>
                    <a:pt x="73345" y="42940"/>
                    <a:pt x="153163" y="22879"/>
                  </a:cubicBezTo>
                  <a:cubicBezTo>
                    <a:pt x="236306" y="6162"/>
                    <a:pt x="316124" y="46284"/>
                    <a:pt x="352707" y="11984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04AAB014-A50A-2EC5-6465-3F00BBF39C75}"/>
                </a:ext>
              </a:extLst>
            </p:cNvPr>
            <p:cNvSpPr/>
            <p:nvPr/>
          </p:nvSpPr>
          <p:spPr>
            <a:xfrm>
              <a:off x="7266846" y="1061977"/>
              <a:ext cx="211750" cy="430106"/>
            </a:xfrm>
            <a:custGeom>
              <a:avLst/>
              <a:gdLst>
                <a:gd name="connsiteX0" fmla="*/ 9977 w 162960"/>
                <a:gd name="connsiteY0" fmla="*/ 170517 h 331003"/>
                <a:gd name="connsiteX1" fmla="*/ 123052 w 162960"/>
                <a:gd name="connsiteY1" fmla="*/ 200608 h 331003"/>
                <a:gd name="connsiteX2" fmla="*/ 29932 w 162960"/>
                <a:gd name="connsiteY2" fmla="*/ 314286 h 331003"/>
                <a:gd name="connsiteX3" fmla="*/ 29932 w 162960"/>
                <a:gd name="connsiteY3" fmla="*/ 327660 h 331003"/>
                <a:gd name="connsiteX4" fmla="*/ 36583 w 162960"/>
                <a:gd name="connsiteY4" fmla="*/ 331003 h 331003"/>
                <a:gd name="connsiteX5" fmla="*/ 43234 w 162960"/>
                <a:gd name="connsiteY5" fmla="*/ 327660 h 331003"/>
                <a:gd name="connsiteX6" fmla="*/ 146332 w 162960"/>
                <a:gd name="connsiteY6" fmla="*/ 203951 h 331003"/>
                <a:gd name="connsiteX7" fmla="*/ 149658 w 162960"/>
                <a:gd name="connsiteY7" fmla="*/ 193921 h 331003"/>
                <a:gd name="connsiteX8" fmla="*/ 143006 w 162960"/>
                <a:gd name="connsiteY8" fmla="*/ 187234 h 331003"/>
                <a:gd name="connsiteX9" fmla="*/ 29932 w 162960"/>
                <a:gd name="connsiteY9" fmla="*/ 157143 h 331003"/>
                <a:gd name="connsiteX10" fmla="*/ 139681 w 162960"/>
                <a:gd name="connsiteY10" fmla="*/ 36778 h 331003"/>
                <a:gd name="connsiteX11" fmla="*/ 136355 w 162960"/>
                <a:gd name="connsiteY11" fmla="*/ 93617 h 331003"/>
                <a:gd name="connsiteX12" fmla="*/ 146332 w 162960"/>
                <a:gd name="connsiteY12" fmla="*/ 103647 h 331003"/>
                <a:gd name="connsiteX13" fmla="*/ 156309 w 162960"/>
                <a:gd name="connsiteY13" fmla="*/ 93617 h 331003"/>
                <a:gd name="connsiteX14" fmla="*/ 162961 w 162960"/>
                <a:gd name="connsiteY14" fmla="*/ 10030 h 331003"/>
                <a:gd name="connsiteX15" fmla="*/ 152984 w 162960"/>
                <a:gd name="connsiteY15" fmla="*/ 0 h 331003"/>
                <a:gd name="connsiteX16" fmla="*/ 149658 w 162960"/>
                <a:gd name="connsiteY16" fmla="*/ 0 h 331003"/>
                <a:gd name="connsiteX17" fmla="*/ 63189 w 162960"/>
                <a:gd name="connsiteY17" fmla="*/ 16717 h 331003"/>
                <a:gd name="connsiteX18" fmla="*/ 53212 w 162960"/>
                <a:gd name="connsiteY18" fmla="*/ 26748 h 331003"/>
                <a:gd name="connsiteX19" fmla="*/ 63189 w 162960"/>
                <a:gd name="connsiteY19" fmla="*/ 36778 h 331003"/>
                <a:gd name="connsiteX20" fmla="*/ 66515 w 162960"/>
                <a:gd name="connsiteY20" fmla="*/ 36778 h 331003"/>
                <a:gd name="connsiteX21" fmla="*/ 123052 w 162960"/>
                <a:gd name="connsiteY21" fmla="*/ 26748 h 331003"/>
                <a:gd name="connsiteX22" fmla="*/ 3326 w 162960"/>
                <a:gd name="connsiteY22" fmla="*/ 157143 h 331003"/>
                <a:gd name="connsiteX23" fmla="*/ 0 w 162960"/>
                <a:gd name="connsiteY23" fmla="*/ 167173 h 331003"/>
                <a:gd name="connsiteX24" fmla="*/ 9977 w 162960"/>
                <a:gd name="connsiteY24" fmla="*/ 170517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960" h="331003">
                  <a:moveTo>
                    <a:pt x="9977" y="170517"/>
                  </a:moveTo>
                  <a:lnTo>
                    <a:pt x="123052" y="200608"/>
                  </a:lnTo>
                  <a:lnTo>
                    <a:pt x="29932" y="314286"/>
                  </a:lnTo>
                  <a:cubicBezTo>
                    <a:pt x="26606" y="317629"/>
                    <a:pt x="26606" y="324316"/>
                    <a:pt x="29932" y="327660"/>
                  </a:cubicBezTo>
                  <a:cubicBezTo>
                    <a:pt x="33257" y="327660"/>
                    <a:pt x="33257" y="331003"/>
                    <a:pt x="36583" y="331003"/>
                  </a:cubicBezTo>
                  <a:cubicBezTo>
                    <a:pt x="39909" y="331003"/>
                    <a:pt x="43234" y="331003"/>
                    <a:pt x="43234" y="327660"/>
                  </a:cubicBezTo>
                  <a:lnTo>
                    <a:pt x="146332" y="203951"/>
                  </a:lnTo>
                  <a:cubicBezTo>
                    <a:pt x="149658" y="200608"/>
                    <a:pt x="149658" y="197265"/>
                    <a:pt x="149658" y="193921"/>
                  </a:cubicBezTo>
                  <a:cubicBezTo>
                    <a:pt x="149658" y="190578"/>
                    <a:pt x="146332" y="187234"/>
                    <a:pt x="143006" y="187234"/>
                  </a:cubicBezTo>
                  <a:lnTo>
                    <a:pt x="29932" y="157143"/>
                  </a:lnTo>
                  <a:lnTo>
                    <a:pt x="139681" y="36778"/>
                  </a:lnTo>
                  <a:lnTo>
                    <a:pt x="136355" y="93617"/>
                  </a:lnTo>
                  <a:cubicBezTo>
                    <a:pt x="136355" y="100304"/>
                    <a:pt x="139681" y="103647"/>
                    <a:pt x="146332" y="103647"/>
                  </a:cubicBezTo>
                  <a:cubicBezTo>
                    <a:pt x="149658" y="103647"/>
                    <a:pt x="156309" y="100304"/>
                    <a:pt x="156309" y="93617"/>
                  </a:cubicBezTo>
                  <a:lnTo>
                    <a:pt x="162961" y="10030"/>
                  </a:lnTo>
                  <a:cubicBezTo>
                    <a:pt x="162961" y="3343"/>
                    <a:pt x="159635" y="0"/>
                    <a:pt x="152984" y="0"/>
                  </a:cubicBezTo>
                  <a:cubicBezTo>
                    <a:pt x="152984" y="0"/>
                    <a:pt x="152984" y="0"/>
                    <a:pt x="149658" y="0"/>
                  </a:cubicBezTo>
                  <a:lnTo>
                    <a:pt x="63189" y="16717"/>
                  </a:lnTo>
                  <a:cubicBezTo>
                    <a:pt x="56537" y="16717"/>
                    <a:pt x="53212" y="20061"/>
                    <a:pt x="53212" y="26748"/>
                  </a:cubicBezTo>
                  <a:cubicBezTo>
                    <a:pt x="53212" y="33435"/>
                    <a:pt x="56537" y="36778"/>
                    <a:pt x="63189" y="36778"/>
                  </a:cubicBezTo>
                  <a:cubicBezTo>
                    <a:pt x="63189" y="36778"/>
                    <a:pt x="66515" y="36778"/>
                    <a:pt x="66515" y="36778"/>
                  </a:cubicBezTo>
                  <a:lnTo>
                    <a:pt x="123052" y="26748"/>
                  </a:lnTo>
                  <a:lnTo>
                    <a:pt x="3326" y="157143"/>
                  </a:lnTo>
                  <a:cubicBezTo>
                    <a:pt x="0" y="160486"/>
                    <a:pt x="0" y="163830"/>
                    <a:pt x="0" y="167173"/>
                  </a:cubicBezTo>
                  <a:cubicBezTo>
                    <a:pt x="3326" y="167173"/>
                    <a:pt x="6651" y="170517"/>
                    <a:pt x="9977" y="170517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041B82FE-8908-B10E-A6DD-DB0B9B0CBEBE}"/>
                </a:ext>
              </a:extLst>
            </p:cNvPr>
            <p:cNvSpPr/>
            <p:nvPr/>
          </p:nvSpPr>
          <p:spPr>
            <a:xfrm>
              <a:off x="8063074" y="2656409"/>
              <a:ext cx="379207" cy="230258"/>
            </a:xfrm>
            <a:custGeom>
              <a:avLst/>
              <a:gdLst>
                <a:gd name="connsiteX0" fmla="*/ 278530 w 291832"/>
                <a:gd name="connsiteY0" fmla="*/ 80243 h 177203"/>
                <a:gd name="connsiteX1" fmla="*/ 268553 w 291832"/>
                <a:gd name="connsiteY1" fmla="*/ 73556 h 177203"/>
                <a:gd name="connsiteX2" fmla="*/ 268553 w 291832"/>
                <a:gd name="connsiteY2" fmla="*/ 73556 h 177203"/>
                <a:gd name="connsiteX3" fmla="*/ 261901 w 291832"/>
                <a:gd name="connsiteY3" fmla="*/ 83587 h 177203"/>
                <a:gd name="connsiteX4" fmla="*/ 261901 w 291832"/>
                <a:gd name="connsiteY4" fmla="*/ 83587 h 177203"/>
                <a:gd name="connsiteX5" fmla="*/ 268553 w 291832"/>
                <a:gd name="connsiteY5" fmla="*/ 133739 h 177203"/>
                <a:gd name="connsiteX6" fmla="*/ 142175 w 291832"/>
                <a:gd name="connsiteY6" fmla="*/ 3343 h 177203"/>
                <a:gd name="connsiteX7" fmla="*/ 132198 w 291832"/>
                <a:gd name="connsiteY7" fmla="*/ 0 h 177203"/>
                <a:gd name="connsiteX8" fmla="*/ 125546 w 291832"/>
                <a:gd name="connsiteY8" fmla="*/ 6687 h 177203"/>
                <a:gd name="connsiteX9" fmla="*/ 82312 w 291832"/>
                <a:gd name="connsiteY9" fmla="*/ 120365 h 177203"/>
                <a:gd name="connsiteX10" fmla="*/ 15797 w 291832"/>
                <a:gd name="connsiteY10" fmla="*/ 36778 h 177203"/>
                <a:gd name="connsiteX11" fmla="*/ 2494 w 291832"/>
                <a:gd name="connsiteY11" fmla="*/ 36778 h 177203"/>
                <a:gd name="connsiteX12" fmla="*/ 2494 w 291832"/>
                <a:gd name="connsiteY12" fmla="*/ 50152 h 177203"/>
                <a:gd name="connsiteX13" fmla="*/ 2494 w 291832"/>
                <a:gd name="connsiteY13" fmla="*/ 50152 h 177203"/>
                <a:gd name="connsiteX14" fmla="*/ 82312 w 291832"/>
                <a:gd name="connsiteY14" fmla="*/ 147112 h 177203"/>
                <a:gd name="connsiteX15" fmla="*/ 92289 w 291832"/>
                <a:gd name="connsiteY15" fmla="*/ 150456 h 177203"/>
                <a:gd name="connsiteX16" fmla="*/ 98941 w 291832"/>
                <a:gd name="connsiteY16" fmla="*/ 143769 h 177203"/>
                <a:gd name="connsiteX17" fmla="*/ 142175 w 291832"/>
                <a:gd name="connsiteY17" fmla="*/ 30091 h 177203"/>
                <a:gd name="connsiteX18" fmla="*/ 258576 w 291832"/>
                <a:gd name="connsiteY18" fmla="*/ 157143 h 177203"/>
                <a:gd name="connsiteX19" fmla="*/ 208690 w 291832"/>
                <a:gd name="connsiteY19" fmla="*/ 153799 h 177203"/>
                <a:gd name="connsiteX20" fmla="*/ 198713 w 291832"/>
                <a:gd name="connsiteY20" fmla="*/ 163830 h 177203"/>
                <a:gd name="connsiteX21" fmla="*/ 208690 w 291832"/>
                <a:gd name="connsiteY21" fmla="*/ 173860 h 177203"/>
                <a:gd name="connsiteX22" fmla="*/ 208690 w 291832"/>
                <a:gd name="connsiteY22" fmla="*/ 173860 h 177203"/>
                <a:gd name="connsiteX23" fmla="*/ 281856 w 291832"/>
                <a:gd name="connsiteY23" fmla="*/ 177204 h 177203"/>
                <a:gd name="connsiteX24" fmla="*/ 288507 w 291832"/>
                <a:gd name="connsiteY24" fmla="*/ 173860 h 177203"/>
                <a:gd name="connsiteX25" fmla="*/ 291833 w 291832"/>
                <a:gd name="connsiteY25" fmla="*/ 167173 h 177203"/>
                <a:gd name="connsiteX26" fmla="*/ 278530 w 291832"/>
                <a:gd name="connsiteY26" fmla="*/ 80243 h 1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1832" h="177203">
                  <a:moveTo>
                    <a:pt x="278530" y="80243"/>
                  </a:moveTo>
                  <a:cubicBezTo>
                    <a:pt x="278530" y="76900"/>
                    <a:pt x="271879" y="70213"/>
                    <a:pt x="268553" y="73556"/>
                  </a:cubicBezTo>
                  <a:cubicBezTo>
                    <a:pt x="268553" y="73556"/>
                    <a:pt x="268553" y="73556"/>
                    <a:pt x="268553" y="73556"/>
                  </a:cubicBezTo>
                  <a:cubicBezTo>
                    <a:pt x="261901" y="73556"/>
                    <a:pt x="258576" y="80243"/>
                    <a:pt x="261901" y="83587"/>
                  </a:cubicBezTo>
                  <a:cubicBezTo>
                    <a:pt x="261901" y="83587"/>
                    <a:pt x="261901" y="83587"/>
                    <a:pt x="261901" y="83587"/>
                  </a:cubicBezTo>
                  <a:lnTo>
                    <a:pt x="268553" y="133739"/>
                  </a:lnTo>
                  <a:lnTo>
                    <a:pt x="142175" y="3343"/>
                  </a:lnTo>
                  <a:cubicBezTo>
                    <a:pt x="138849" y="0"/>
                    <a:pt x="135524" y="0"/>
                    <a:pt x="132198" y="0"/>
                  </a:cubicBezTo>
                  <a:cubicBezTo>
                    <a:pt x="128872" y="0"/>
                    <a:pt x="125546" y="3343"/>
                    <a:pt x="125546" y="6687"/>
                  </a:cubicBezTo>
                  <a:lnTo>
                    <a:pt x="82312" y="120365"/>
                  </a:lnTo>
                  <a:lnTo>
                    <a:pt x="15797" y="36778"/>
                  </a:lnTo>
                  <a:cubicBezTo>
                    <a:pt x="12472" y="33435"/>
                    <a:pt x="5820" y="33435"/>
                    <a:pt x="2494" y="36778"/>
                  </a:cubicBezTo>
                  <a:cubicBezTo>
                    <a:pt x="-831" y="40122"/>
                    <a:pt x="-831" y="46808"/>
                    <a:pt x="2494" y="50152"/>
                  </a:cubicBezTo>
                  <a:cubicBezTo>
                    <a:pt x="2494" y="50152"/>
                    <a:pt x="2494" y="50152"/>
                    <a:pt x="2494" y="50152"/>
                  </a:cubicBezTo>
                  <a:lnTo>
                    <a:pt x="82312" y="147112"/>
                  </a:lnTo>
                  <a:cubicBezTo>
                    <a:pt x="85638" y="150456"/>
                    <a:pt x="88963" y="150456"/>
                    <a:pt x="92289" y="150456"/>
                  </a:cubicBezTo>
                  <a:cubicBezTo>
                    <a:pt x="95615" y="150456"/>
                    <a:pt x="98941" y="147112"/>
                    <a:pt x="98941" y="143769"/>
                  </a:cubicBezTo>
                  <a:lnTo>
                    <a:pt x="142175" y="30091"/>
                  </a:lnTo>
                  <a:lnTo>
                    <a:pt x="258576" y="157143"/>
                  </a:lnTo>
                  <a:lnTo>
                    <a:pt x="208690" y="153799"/>
                  </a:lnTo>
                  <a:cubicBezTo>
                    <a:pt x="202038" y="153799"/>
                    <a:pt x="198713" y="157143"/>
                    <a:pt x="198713" y="163830"/>
                  </a:cubicBezTo>
                  <a:cubicBezTo>
                    <a:pt x="198713" y="170517"/>
                    <a:pt x="202038" y="173860"/>
                    <a:pt x="208690" y="173860"/>
                  </a:cubicBezTo>
                  <a:cubicBezTo>
                    <a:pt x="208690" y="173860"/>
                    <a:pt x="208690" y="173860"/>
                    <a:pt x="208690" y="173860"/>
                  </a:cubicBezTo>
                  <a:lnTo>
                    <a:pt x="281856" y="177204"/>
                  </a:lnTo>
                  <a:cubicBezTo>
                    <a:pt x="285181" y="177204"/>
                    <a:pt x="288507" y="177204"/>
                    <a:pt x="288507" y="173860"/>
                  </a:cubicBezTo>
                  <a:cubicBezTo>
                    <a:pt x="288507" y="170517"/>
                    <a:pt x="291833" y="170517"/>
                    <a:pt x="291833" y="167173"/>
                  </a:cubicBezTo>
                  <a:lnTo>
                    <a:pt x="278530" y="80243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CB9706D3-0E24-42AE-D9AD-183ACAD6D8F3}"/>
                </a:ext>
              </a:extLst>
            </p:cNvPr>
            <p:cNvSpPr/>
            <p:nvPr/>
          </p:nvSpPr>
          <p:spPr>
            <a:xfrm>
              <a:off x="6367981" y="1116656"/>
              <a:ext cx="267930" cy="431905"/>
            </a:xfrm>
            <a:custGeom>
              <a:avLst/>
              <a:gdLst>
                <a:gd name="connsiteX0" fmla="*/ 6651 w 206195"/>
                <a:gd name="connsiteY0" fmla="*/ 118406 h 332388"/>
                <a:gd name="connsiteX1" fmla="*/ 6651 w 206195"/>
                <a:gd name="connsiteY1" fmla="*/ 118406 h 332388"/>
                <a:gd name="connsiteX2" fmla="*/ 16629 w 206195"/>
                <a:gd name="connsiteY2" fmla="*/ 111719 h 332388"/>
                <a:gd name="connsiteX3" fmla="*/ 39909 w 206195"/>
                <a:gd name="connsiteY3" fmla="*/ 41507 h 332388"/>
                <a:gd name="connsiteX4" fmla="*/ 99772 w 206195"/>
                <a:gd name="connsiteY4" fmla="*/ 201993 h 332388"/>
                <a:gd name="connsiteX5" fmla="*/ 113075 w 206195"/>
                <a:gd name="connsiteY5" fmla="*/ 208680 h 332388"/>
                <a:gd name="connsiteX6" fmla="*/ 113075 w 206195"/>
                <a:gd name="connsiteY6" fmla="*/ 208680 h 332388"/>
                <a:gd name="connsiteX7" fmla="*/ 176264 w 206195"/>
                <a:gd name="connsiteY7" fmla="*/ 171902 h 332388"/>
                <a:gd name="connsiteX8" fmla="*/ 186241 w 206195"/>
                <a:gd name="connsiteY8" fmla="*/ 322358 h 332388"/>
                <a:gd name="connsiteX9" fmla="*/ 196218 w 206195"/>
                <a:gd name="connsiteY9" fmla="*/ 332388 h 332388"/>
                <a:gd name="connsiteX10" fmla="*/ 206195 w 206195"/>
                <a:gd name="connsiteY10" fmla="*/ 322358 h 332388"/>
                <a:gd name="connsiteX11" fmla="*/ 206195 w 206195"/>
                <a:gd name="connsiteY11" fmla="*/ 322358 h 332388"/>
                <a:gd name="connsiteX12" fmla="*/ 192892 w 206195"/>
                <a:gd name="connsiteY12" fmla="*/ 155184 h 332388"/>
                <a:gd name="connsiteX13" fmla="*/ 189567 w 206195"/>
                <a:gd name="connsiteY13" fmla="*/ 148497 h 332388"/>
                <a:gd name="connsiteX14" fmla="*/ 179590 w 206195"/>
                <a:gd name="connsiteY14" fmla="*/ 148497 h 332388"/>
                <a:gd name="connsiteX15" fmla="*/ 113075 w 206195"/>
                <a:gd name="connsiteY15" fmla="*/ 188619 h 332388"/>
                <a:gd name="connsiteX16" fmla="*/ 56537 w 206195"/>
                <a:gd name="connsiteY16" fmla="*/ 41507 h 332388"/>
                <a:gd name="connsiteX17" fmla="*/ 113075 w 206195"/>
                <a:gd name="connsiteY17" fmla="*/ 81628 h 332388"/>
                <a:gd name="connsiteX18" fmla="*/ 126378 w 206195"/>
                <a:gd name="connsiteY18" fmla="*/ 78285 h 332388"/>
                <a:gd name="connsiteX19" fmla="*/ 123052 w 206195"/>
                <a:gd name="connsiteY19" fmla="*/ 64911 h 332388"/>
                <a:gd name="connsiteX20" fmla="*/ 123052 w 206195"/>
                <a:gd name="connsiteY20" fmla="*/ 64911 h 332388"/>
                <a:gd name="connsiteX21" fmla="*/ 43234 w 206195"/>
                <a:gd name="connsiteY21" fmla="*/ 1385 h 332388"/>
                <a:gd name="connsiteX22" fmla="*/ 29932 w 206195"/>
                <a:gd name="connsiteY22" fmla="*/ 4728 h 332388"/>
                <a:gd name="connsiteX23" fmla="*/ 29932 w 206195"/>
                <a:gd name="connsiteY23" fmla="*/ 4728 h 332388"/>
                <a:gd name="connsiteX24" fmla="*/ 0 w 206195"/>
                <a:gd name="connsiteY24" fmla="*/ 101689 h 332388"/>
                <a:gd name="connsiteX25" fmla="*/ 6651 w 206195"/>
                <a:gd name="connsiteY25" fmla="*/ 118406 h 332388"/>
                <a:gd name="connsiteX26" fmla="*/ 6651 w 206195"/>
                <a:gd name="connsiteY26" fmla="*/ 118406 h 3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6195" h="332388">
                  <a:moveTo>
                    <a:pt x="6651" y="118406"/>
                  </a:moveTo>
                  <a:lnTo>
                    <a:pt x="6651" y="118406"/>
                  </a:lnTo>
                  <a:cubicBezTo>
                    <a:pt x="13303" y="118406"/>
                    <a:pt x="16629" y="115063"/>
                    <a:pt x="16629" y="111719"/>
                  </a:cubicBezTo>
                  <a:lnTo>
                    <a:pt x="39909" y="41507"/>
                  </a:lnTo>
                  <a:lnTo>
                    <a:pt x="99772" y="201993"/>
                  </a:lnTo>
                  <a:cubicBezTo>
                    <a:pt x="103098" y="205336"/>
                    <a:pt x="106423" y="208680"/>
                    <a:pt x="113075" y="208680"/>
                  </a:cubicBezTo>
                  <a:cubicBezTo>
                    <a:pt x="113075" y="208680"/>
                    <a:pt x="113075" y="208680"/>
                    <a:pt x="113075" y="208680"/>
                  </a:cubicBezTo>
                  <a:lnTo>
                    <a:pt x="176264" y="171902"/>
                  </a:lnTo>
                  <a:lnTo>
                    <a:pt x="186241" y="322358"/>
                  </a:lnTo>
                  <a:cubicBezTo>
                    <a:pt x="186241" y="329045"/>
                    <a:pt x="189567" y="332388"/>
                    <a:pt x="196218" y="332388"/>
                  </a:cubicBezTo>
                  <a:cubicBezTo>
                    <a:pt x="202870" y="332388"/>
                    <a:pt x="206195" y="329045"/>
                    <a:pt x="206195" y="322358"/>
                  </a:cubicBezTo>
                  <a:cubicBezTo>
                    <a:pt x="206195" y="322358"/>
                    <a:pt x="206195" y="322358"/>
                    <a:pt x="206195" y="322358"/>
                  </a:cubicBezTo>
                  <a:lnTo>
                    <a:pt x="192892" y="155184"/>
                  </a:lnTo>
                  <a:cubicBezTo>
                    <a:pt x="192892" y="151841"/>
                    <a:pt x="189567" y="148497"/>
                    <a:pt x="189567" y="148497"/>
                  </a:cubicBezTo>
                  <a:cubicBezTo>
                    <a:pt x="186241" y="148497"/>
                    <a:pt x="182915" y="148497"/>
                    <a:pt x="179590" y="148497"/>
                  </a:cubicBezTo>
                  <a:lnTo>
                    <a:pt x="113075" y="188619"/>
                  </a:lnTo>
                  <a:lnTo>
                    <a:pt x="56537" y="41507"/>
                  </a:lnTo>
                  <a:lnTo>
                    <a:pt x="113075" y="81628"/>
                  </a:lnTo>
                  <a:cubicBezTo>
                    <a:pt x="116401" y="84972"/>
                    <a:pt x="123052" y="84972"/>
                    <a:pt x="126378" y="78285"/>
                  </a:cubicBezTo>
                  <a:cubicBezTo>
                    <a:pt x="129704" y="74941"/>
                    <a:pt x="129704" y="68254"/>
                    <a:pt x="123052" y="64911"/>
                  </a:cubicBezTo>
                  <a:cubicBezTo>
                    <a:pt x="123052" y="64911"/>
                    <a:pt x="123052" y="64911"/>
                    <a:pt x="123052" y="64911"/>
                  </a:cubicBezTo>
                  <a:lnTo>
                    <a:pt x="43234" y="1385"/>
                  </a:lnTo>
                  <a:cubicBezTo>
                    <a:pt x="39909" y="-1959"/>
                    <a:pt x="33257" y="1385"/>
                    <a:pt x="29932" y="4728"/>
                  </a:cubicBezTo>
                  <a:cubicBezTo>
                    <a:pt x="29932" y="4728"/>
                    <a:pt x="29932" y="4728"/>
                    <a:pt x="29932" y="4728"/>
                  </a:cubicBezTo>
                  <a:lnTo>
                    <a:pt x="0" y="101689"/>
                  </a:lnTo>
                  <a:cubicBezTo>
                    <a:pt x="0" y="111719"/>
                    <a:pt x="0" y="115063"/>
                    <a:pt x="6651" y="118406"/>
                  </a:cubicBezTo>
                  <a:cubicBezTo>
                    <a:pt x="6651" y="118406"/>
                    <a:pt x="6651" y="118406"/>
                    <a:pt x="6651" y="118406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9D74C032-E478-7BAC-E968-5D5674995EDF}"/>
                </a:ext>
              </a:extLst>
            </p:cNvPr>
            <p:cNvSpPr/>
            <p:nvPr/>
          </p:nvSpPr>
          <p:spPr>
            <a:xfrm>
              <a:off x="6736386" y="3171606"/>
              <a:ext cx="180421" cy="546662"/>
            </a:xfrm>
            <a:custGeom>
              <a:avLst/>
              <a:gdLst>
                <a:gd name="connsiteX0" fmla="*/ 132198 w 138849"/>
                <a:gd name="connsiteY0" fmla="*/ 151841 h 420703"/>
                <a:gd name="connsiteX1" fmla="*/ 29100 w 138849"/>
                <a:gd name="connsiteY1" fmla="*/ 158528 h 420703"/>
                <a:gd name="connsiteX2" fmla="*/ 102266 w 138849"/>
                <a:gd name="connsiteY2" fmla="*/ 14759 h 420703"/>
                <a:gd name="connsiteX3" fmla="*/ 98941 w 138849"/>
                <a:gd name="connsiteY3" fmla="*/ 1385 h 420703"/>
                <a:gd name="connsiteX4" fmla="*/ 85638 w 138849"/>
                <a:gd name="connsiteY4" fmla="*/ 4728 h 420703"/>
                <a:gd name="connsiteX5" fmla="*/ 2494 w 138849"/>
                <a:gd name="connsiteY5" fmla="*/ 161871 h 420703"/>
                <a:gd name="connsiteX6" fmla="*/ 2494 w 138849"/>
                <a:gd name="connsiteY6" fmla="*/ 171902 h 420703"/>
                <a:gd name="connsiteX7" fmla="*/ 12471 w 138849"/>
                <a:gd name="connsiteY7" fmla="*/ 175245 h 420703"/>
                <a:gd name="connsiteX8" fmla="*/ 118895 w 138849"/>
                <a:gd name="connsiteY8" fmla="*/ 168558 h 420703"/>
                <a:gd name="connsiteX9" fmla="*/ 42403 w 138849"/>
                <a:gd name="connsiteY9" fmla="*/ 385884 h 420703"/>
                <a:gd name="connsiteX10" fmla="*/ 25774 w 138849"/>
                <a:gd name="connsiteY10" fmla="*/ 319014 h 420703"/>
                <a:gd name="connsiteX11" fmla="*/ 15797 w 138849"/>
                <a:gd name="connsiteY11" fmla="*/ 312327 h 420703"/>
                <a:gd name="connsiteX12" fmla="*/ 9146 w 138849"/>
                <a:gd name="connsiteY12" fmla="*/ 322358 h 420703"/>
                <a:gd name="connsiteX13" fmla="*/ 35752 w 138849"/>
                <a:gd name="connsiteY13" fmla="*/ 415975 h 420703"/>
                <a:gd name="connsiteX14" fmla="*/ 49055 w 138849"/>
                <a:gd name="connsiteY14" fmla="*/ 419318 h 420703"/>
                <a:gd name="connsiteX15" fmla="*/ 125546 w 138849"/>
                <a:gd name="connsiteY15" fmla="*/ 355792 h 420703"/>
                <a:gd name="connsiteX16" fmla="*/ 125546 w 138849"/>
                <a:gd name="connsiteY16" fmla="*/ 342419 h 420703"/>
                <a:gd name="connsiteX17" fmla="*/ 112243 w 138849"/>
                <a:gd name="connsiteY17" fmla="*/ 342419 h 420703"/>
                <a:gd name="connsiteX18" fmla="*/ 112243 w 138849"/>
                <a:gd name="connsiteY18" fmla="*/ 342419 h 420703"/>
                <a:gd name="connsiteX19" fmla="*/ 59032 w 138849"/>
                <a:gd name="connsiteY19" fmla="*/ 395914 h 420703"/>
                <a:gd name="connsiteX20" fmla="*/ 138849 w 138849"/>
                <a:gd name="connsiteY20" fmla="*/ 168558 h 420703"/>
                <a:gd name="connsiteX21" fmla="*/ 138849 w 138849"/>
                <a:gd name="connsiteY21" fmla="*/ 158528 h 420703"/>
                <a:gd name="connsiteX22" fmla="*/ 132198 w 138849"/>
                <a:gd name="connsiteY22" fmla="*/ 151841 h 4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849" h="420703">
                  <a:moveTo>
                    <a:pt x="132198" y="151841"/>
                  </a:moveTo>
                  <a:lnTo>
                    <a:pt x="29100" y="158528"/>
                  </a:lnTo>
                  <a:lnTo>
                    <a:pt x="102266" y="14759"/>
                  </a:lnTo>
                  <a:cubicBezTo>
                    <a:pt x="105592" y="11415"/>
                    <a:pt x="102266" y="4728"/>
                    <a:pt x="98941" y="1385"/>
                  </a:cubicBezTo>
                  <a:cubicBezTo>
                    <a:pt x="95615" y="-1959"/>
                    <a:pt x="88963" y="1385"/>
                    <a:pt x="85638" y="4728"/>
                  </a:cubicBezTo>
                  <a:lnTo>
                    <a:pt x="2494" y="161871"/>
                  </a:lnTo>
                  <a:cubicBezTo>
                    <a:pt x="-831" y="165215"/>
                    <a:pt x="-831" y="168558"/>
                    <a:pt x="2494" y="171902"/>
                  </a:cubicBezTo>
                  <a:cubicBezTo>
                    <a:pt x="5820" y="175245"/>
                    <a:pt x="9146" y="175245"/>
                    <a:pt x="12471" y="175245"/>
                  </a:cubicBezTo>
                  <a:lnTo>
                    <a:pt x="118895" y="168558"/>
                  </a:lnTo>
                  <a:lnTo>
                    <a:pt x="42403" y="385884"/>
                  </a:lnTo>
                  <a:lnTo>
                    <a:pt x="25774" y="319014"/>
                  </a:lnTo>
                  <a:cubicBezTo>
                    <a:pt x="25774" y="312327"/>
                    <a:pt x="19123" y="312327"/>
                    <a:pt x="15797" y="312327"/>
                  </a:cubicBezTo>
                  <a:cubicBezTo>
                    <a:pt x="9146" y="312327"/>
                    <a:pt x="9146" y="319014"/>
                    <a:pt x="9146" y="322358"/>
                  </a:cubicBezTo>
                  <a:lnTo>
                    <a:pt x="35752" y="415975"/>
                  </a:lnTo>
                  <a:cubicBezTo>
                    <a:pt x="39077" y="419318"/>
                    <a:pt x="42403" y="422662"/>
                    <a:pt x="49055" y="419318"/>
                  </a:cubicBezTo>
                  <a:lnTo>
                    <a:pt x="125546" y="355792"/>
                  </a:lnTo>
                  <a:cubicBezTo>
                    <a:pt x="128872" y="352449"/>
                    <a:pt x="128872" y="345762"/>
                    <a:pt x="125546" y="342419"/>
                  </a:cubicBezTo>
                  <a:cubicBezTo>
                    <a:pt x="122221" y="339075"/>
                    <a:pt x="115569" y="339075"/>
                    <a:pt x="112243" y="342419"/>
                  </a:cubicBezTo>
                  <a:cubicBezTo>
                    <a:pt x="112243" y="342419"/>
                    <a:pt x="112243" y="342419"/>
                    <a:pt x="112243" y="342419"/>
                  </a:cubicBezTo>
                  <a:lnTo>
                    <a:pt x="59032" y="395914"/>
                  </a:lnTo>
                  <a:lnTo>
                    <a:pt x="138849" y="168558"/>
                  </a:lnTo>
                  <a:cubicBezTo>
                    <a:pt x="138849" y="165215"/>
                    <a:pt x="138849" y="161871"/>
                    <a:pt x="138849" y="158528"/>
                  </a:cubicBezTo>
                  <a:cubicBezTo>
                    <a:pt x="138849" y="155184"/>
                    <a:pt x="135524" y="155184"/>
                    <a:pt x="132198" y="151841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3ACB31F3-DBC7-A2F0-254D-E65A11CA77DE}"/>
                </a:ext>
              </a:extLst>
            </p:cNvPr>
            <p:cNvSpPr/>
            <p:nvPr/>
          </p:nvSpPr>
          <p:spPr>
            <a:xfrm>
              <a:off x="6208087" y="2857342"/>
              <a:ext cx="302502" cy="681000"/>
            </a:xfrm>
            <a:custGeom>
              <a:avLst/>
              <a:gdLst>
                <a:gd name="connsiteX0" fmla="*/ 222824 w 232801"/>
                <a:gd name="connsiteY0" fmla="*/ 2508 h 524088"/>
                <a:gd name="connsiteX1" fmla="*/ 209521 w 232801"/>
                <a:gd name="connsiteY1" fmla="*/ 2508 h 524088"/>
                <a:gd name="connsiteX2" fmla="*/ 209521 w 232801"/>
                <a:gd name="connsiteY2" fmla="*/ 2508 h 524088"/>
                <a:gd name="connsiteX3" fmla="*/ 29932 w 232801"/>
                <a:gd name="connsiteY3" fmla="*/ 223176 h 524088"/>
                <a:gd name="connsiteX4" fmla="*/ 29932 w 232801"/>
                <a:gd name="connsiteY4" fmla="*/ 236550 h 524088"/>
                <a:gd name="connsiteX5" fmla="*/ 36583 w 232801"/>
                <a:gd name="connsiteY5" fmla="*/ 239894 h 524088"/>
                <a:gd name="connsiteX6" fmla="*/ 166287 w 232801"/>
                <a:gd name="connsiteY6" fmla="*/ 243237 h 524088"/>
                <a:gd name="connsiteX7" fmla="*/ 29932 w 232801"/>
                <a:gd name="connsiteY7" fmla="*/ 490654 h 524088"/>
                <a:gd name="connsiteX8" fmla="*/ 16629 w 232801"/>
                <a:gd name="connsiteY8" fmla="*/ 430471 h 524088"/>
                <a:gd name="connsiteX9" fmla="*/ 6651 w 232801"/>
                <a:gd name="connsiteY9" fmla="*/ 423784 h 524088"/>
                <a:gd name="connsiteX10" fmla="*/ 0 w 232801"/>
                <a:gd name="connsiteY10" fmla="*/ 433815 h 524088"/>
                <a:gd name="connsiteX11" fmla="*/ 19954 w 232801"/>
                <a:gd name="connsiteY11" fmla="*/ 517401 h 524088"/>
                <a:gd name="connsiteX12" fmla="*/ 29932 w 232801"/>
                <a:gd name="connsiteY12" fmla="*/ 524088 h 524088"/>
                <a:gd name="connsiteX13" fmla="*/ 33257 w 232801"/>
                <a:gd name="connsiteY13" fmla="*/ 524088 h 524088"/>
                <a:gd name="connsiteX14" fmla="*/ 129704 w 232801"/>
                <a:gd name="connsiteY14" fmla="*/ 487310 h 524088"/>
                <a:gd name="connsiteX15" fmla="*/ 136355 w 232801"/>
                <a:gd name="connsiteY15" fmla="*/ 473936 h 524088"/>
                <a:gd name="connsiteX16" fmla="*/ 136355 w 232801"/>
                <a:gd name="connsiteY16" fmla="*/ 473936 h 524088"/>
                <a:gd name="connsiteX17" fmla="*/ 123052 w 232801"/>
                <a:gd name="connsiteY17" fmla="*/ 467249 h 524088"/>
                <a:gd name="connsiteX18" fmla="*/ 123052 w 232801"/>
                <a:gd name="connsiteY18" fmla="*/ 467249 h 524088"/>
                <a:gd name="connsiteX19" fmla="*/ 49886 w 232801"/>
                <a:gd name="connsiteY19" fmla="*/ 493997 h 524088"/>
                <a:gd name="connsiteX20" fmla="*/ 196218 w 232801"/>
                <a:gd name="connsiteY20" fmla="*/ 236550 h 524088"/>
                <a:gd name="connsiteX21" fmla="*/ 196218 w 232801"/>
                <a:gd name="connsiteY21" fmla="*/ 226520 h 524088"/>
                <a:gd name="connsiteX22" fmla="*/ 189567 w 232801"/>
                <a:gd name="connsiteY22" fmla="*/ 223176 h 524088"/>
                <a:gd name="connsiteX23" fmla="*/ 63189 w 232801"/>
                <a:gd name="connsiteY23" fmla="*/ 219833 h 524088"/>
                <a:gd name="connsiteX24" fmla="*/ 232801 w 232801"/>
                <a:gd name="connsiteY24" fmla="*/ 12538 h 524088"/>
                <a:gd name="connsiteX25" fmla="*/ 222824 w 232801"/>
                <a:gd name="connsiteY25" fmla="*/ 2508 h 524088"/>
                <a:gd name="connsiteX26" fmla="*/ 222824 w 232801"/>
                <a:gd name="connsiteY26" fmla="*/ 2508 h 5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801" h="524088">
                  <a:moveTo>
                    <a:pt x="222824" y="2508"/>
                  </a:moveTo>
                  <a:cubicBezTo>
                    <a:pt x="219498" y="-836"/>
                    <a:pt x="212847" y="-836"/>
                    <a:pt x="209521" y="2508"/>
                  </a:cubicBezTo>
                  <a:cubicBezTo>
                    <a:pt x="209521" y="2508"/>
                    <a:pt x="209521" y="2508"/>
                    <a:pt x="209521" y="2508"/>
                  </a:cubicBezTo>
                  <a:lnTo>
                    <a:pt x="29932" y="223176"/>
                  </a:lnTo>
                  <a:cubicBezTo>
                    <a:pt x="26606" y="226520"/>
                    <a:pt x="26606" y="233207"/>
                    <a:pt x="29932" y="236550"/>
                  </a:cubicBezTo>
                  <a:cubicBezTo>
                    <a:pt x="29932" y="236550"/>
                    <a:pt x="33257" y="239894"/>
                    <a:pt x="36583" y="239894"/>
                  </a:cubicBezTo>
                  <a:lnTo>
                    <a:pt x="166287" y="243237"/>
                  </a:lnTo>
                  <a:lnTo>
                    <a:pt x="29932" y="490654"/>
                  </a:lnTo>
                  <a:lnTo>
                    <a:pt x="16629" y="430471"/>
                  </a:lnTo>
                  <a:cubicBezTo>
                    <a:pt x="16629" y="427128"/>
                    <a:pt x="9977" y="423784"/>
                    <a:pt x="6651" y="423784"/>
                  </a:cubicBezTo>
                  <a:cubicBezTo>
                    <a:pt x="0" y="423784"/>
                    <a:pt x="0" y="430471"/>
                    <a:pt x="0" y="433815"/>
                  </a:cubicBezTo>
                  <a:cubicBezTo>
                    <a:pt x="0" y="433815"/>
                    <a:pt x="19954" y="517401"/>
                    <a:pt x="19954" y="517401"/>
                  </a:cubicBezTo>
                  <a:cubicBezTo>
                    <a:pt x="19954" y="520745"/>
                    <a:pt x="26606" y="524088"/>
                    <a:pt x="29932" y="524088"/>
                  </a:cubicBezTo>
                  <a:lnTo>
                    <a:pt x="33257" y="524088"/>
                  </a:lnTo>
                  <a:lnTo>
                    <a:pt x="129704" y="487310"/>
                  </a:lnTo>
                  <a:cubicBezTo>
                    <a:pt x="133029" y="483967"/>
                    <a:pt x="136355" y="480623"/>
                    <a:pt x="136355" y="473936"/>
                  </a:cubicBezTo>
                  <a:cubicBezTo>
                    <a:pt x="136355" y="473936"/>
                    <a:pt x="136355" y="473936"/>
                    <a:pt x="136355" y="473936"/>
                  </a:cubicBezTo>
                  <a:cubicBezTo>
                    <a:pt x="133029" y="470593"/>
                    <a:pt x="129704" y="467249"/>
                    <a:pt x="123052" y="467249"/>
                  </a:cubicBezTo>
                  <a:cubicBezTo>
                    <a:pt x="123052" y="467249"/>
                    <a:pt x="123052" y="467249"/>
                    <a:pt x="123052" y="467249"/>
                  </a:cubicBezTo>
                  <a:lnTo>
                    <a:pt x="49886" y="493997"/>
                  </a:lnTo>
                  <a:lnTo>
                    <a:pt x="196218" y="236550"/>
                  </a:lnTo>
                  <a:cubicBezTo>
                    <a:pt x="196218" y="233207"/>
                    <a:pt x="196218" y="229863"/>
                    <a:pt x="196218" y="226520"/>
                  </a:cubicBezTo>
                  <a:cubicBezTo>
                    <a:pt x="196218" y="223176"/>
                    <a:pt x="192892" y="223176"/>
                    <a:pt x="189567" y="223176"/>
                  </a:cubicBezTo>
                  <a:lnTo>
                    <a:pt x="63189" y="219833"/>
                  </a:lnTo>
                  <a:lnTo>
                    <a:pt x="232801" y="12538"/>
                  </a:lnTo>
                  <a:cubicBezTo>
                    <a:pt x="229476" y="12538"/>
                    <a:pt x="229476" y="5851"/>
                    <a:pt x="222824" y="2508"/>
                  </a:cubicBezTo>
                  <a:cubicBezTo>
                    <a:pt x="226150" y="2508"/>
                    <a:pt x="222824" y="2508"/>
                    <a:pt x="222824" y="2508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1736D855-5DDE-A22D-180F-119EF92C79D2}"/>
                </a:ext>
              </a:extLst>
            </p:cNvPr>
            <p:cNvSpPr/>
            <p:nvPr/>
          </p:nvSpPr>
          <p:spPr>
            <a:xfrm>
              <a:off x="5748223" y="2730266"/>
              <a:ext cx="727794" cy="447484"/>
            </a:xfrm>
            <a:custGeom>
              <a:avLst/>
              <a:gdLst>
                <a:gd name="connsiteX0" fmla="*/ 194270 w 560100"/>
                <a:gd name="connsiteY0" fmla="*/ 110334 h 344377"/>
                <a:gd name="connsiteX1" fmla="*/ 553449 w 560100"/>
                <a:gd name="connsiteY1" fmla="*/ 16717 h 344377"/>
                <a:gd name="connsiteX2" fmla="*/ 560101 w 560100"/>
                <a:gd name="connsiteY2" fmla="*/ 6687 h 344377"/>
                <a:gd name="connsiteX3" fmla="*/ 560101 w 560100"/>
                <a:gd name="connsiteY3" fmla="*/ 6687 h 344377"/>
                <a:gd name="connsiteX4" fmla="*/ 550123 w 560100"/>
                <a:gd name="connsiteY4" fmla="*/ 0 h 344377"/>
                <a:gd name="connsiteX5" fmla="*/ 174316 w 560100"/>
                <a:gd name="connsiteY5" fmla="*/ 96960 h 344377"/>
                <a:gd name="connsiteX6" fmla="*/ 167664 w 560100"/>
                <a:gd name="connsiteY6" fmla="*/ 103647 h 344377"/>
                <a:gd name="connsiteX7" fmla="*/ 170990 w 560100"/>
                <a:gd name="connsiteY7" fmla="*/ 113678 h 344377"/>
                <a:gd name="connsiteX8" fmla="*/ 274088 w 560100"/>
                <a:gd name="connsiteY8" fmla="*/ 220669 h 344377"/>
                <a:gd name="connsiteX9" fmla="*/ 31309 w 560100"/>
                <a:gd name="connsiteY9" fmla="*/ 290882 h 344377"/>
                <a:gd name="connsiteX10" fmla="*/ 74544 w 560100"/>
                <a:gd name="connsiteY10" fmla="*/ 227356 h 344377"/>
                <a:gd name="connsiteX11" fmla="*/ 71218 w 560100"/>
                <a:gd name="connsiteY11" fmla="*/ 213982 h 344377"/>
                <a:gd name="connsiteX12" fmla="*/ 71218 w 560100"/>
                <a:gd name="connsiteY12" fmla="*/ 213982 h 344377"/>
                <a:gd name="connsiteX13" fmla="*/ 57915 w 560100"/>
                <a:gd name="connsiteY13" fmla="*/ 217325 h 344377"/>
                <a:gd name="connsiteX14" fmla="*/ 57915 w 560100"/>
                <a:gd name="connsiteY14" fmla="*/ 217325 h 344377"/>
                <a:gd name="connsiteX15" fmla="*/ 1378 w 560100"/>
                <a:gd name="connsiteY15" fmla="*/ 300912 h 344377"/>
                <a:gd name="connsiteX16" fmla="*/ 4703 w 560100"/>
                <a:gd name="connsiteY16" fmla="*/ 314286 h 344377"/>
                <a:gd name="connsiteX17" fmla="*/ 4703 w 560100"/>
                <a:gd name="connsiteY17" fmla="*/ 314286 h 344377"/>
                <a:gd name="connsiteX18" fmla="*/ 107801 w 560100"/>
                <a:gd name="connsiteY18" fmla="*/ 344377 h 344377"/>
                <a:gd name="connsiteX19" fmla="*/ 111127 w 560100"/>
                <a:gd name="connsiteY19" fmla="*/ 344377 h 344377"/>
                <a:gd name="connsiteX20" fmla="*/ 121104 w 560100"/>
                <a:gd name="connsiteY20" fmla="*/ 337690 h 344377"/>
                <a:gd name="connsiteX21" fmla="*/ 114452 w 560100"/>
                <a:gd name="connsiteY21" fmla="*/ 324316 h 344377"/>
                <a:gd name="connsiteX22" fmla="*/ 114452 w 560100"/>
                <a:gd name="connsiteY22" fmla="*/ 324316 h 344377"/>
                <a:gd name="connsiteX23" fmla="*/ 44612 w 560100"/>
                <a:gd name="connsiteY23" fmla="*/ 304255 h 344377"/>
                <a:gd name="connsiteX24" fmla="*/ 294042 w 560100"/>
                <a:gd name="connsiteY24" fmla="*/ 230699 h 344377"/>
                <a:gd name="connsiteX25" fmla="*/ 300693 w 560100"/>
                <a:gd name="connsiteY25" fmla="*/ 224012 h 344377"/>
                <a:gd name="connsiteX26" fmla="*/ 297368 w 560100"/>
                <a:gd name="connsiteY26" fmla="*/ 213982 h 344377"/>
                <a:gd name="connsiteX27" fmla="*/ 194270 w 560100"/>
                <a:gd name="connsiteY27" fmla="*/ 110334 h 34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0100" h="344377">
                  <a:moveTo>
                    <a:pt x="194270" y="110334"/>
                  </a:moveTo>
                  <a:lnTo>
                    <a:pt x="553449" y="16717"/>
                  </a:lnTo>
                  <a:cubicBezTo>
                    <a:pt x="556775" y="16717"/>
                    <a:pt x="560101" y="10030"/>
                    <a:pt x="560101" y="6687"/>
                  </a:cubicBezTo>
                  <a:cubicBezTo>
                    <a:pt x="560101" y="6687"/>
                    <a:pt x="560101" y="6687"/>
                    <a:pt x="560101" y="6687"/>
                  </a:cubicBezTo>
                  <a:cubicBezTo>
                    <a:pt x="560101" y="0"/>
                    <a:pt x="553449" y="0"/>
                    <a:pt x="550123" y="0"/>
                  </a:cubicBezTo>
                  <a:lnTo>
                    <a:pt x="174316" y="96960"/>
                  </a:lnTo>
                  <a:cubicBezTo>
                    <a:pt x="170990" y="96960"/>
                    <a:pt x="167664" y="100304"/>
                    <a:pt x="167664" y="103647"/>
                  </a:cubicBezTo>
                  <a:cubicBezTo>
                    <a:pt x="167664" y="106991"/>
                    <a:pt x="167664" y="110334"/>
                    <a:pt x="170990" y="113678"/>
                  </a:cubicBezTo>
                  <a:lnTo>
                    <a:pt x="274088" y="220669"/>
                  </a:lnTo>
                  <a:lnTo>
                    <a:pt x="31309" y="290882"/>
                  </a:lnTo>
                  <a:lnTo>
                    <a:pt x="74544" y="227356"/>
                  </a:lnTo>
                  <a:cubicBezTo>
                    <a:pt x="77869" y="224012"/>
                    <a:pt x="77869" y="217325"/>
                    <a:pt x="71218" y="213982"/>
                  </a:cubicBezTo>
                  <a:cubicBezTo>
                    <a:pt x="71218" y="213982"/>
                    <a:pt x="71218" y="213982"/>
                    <a:pt x="71218" y="213982"/>
                  </a:cubicBezTo>
                  <a:cubicBezTo>
                    <a:pt x="67892" y="210638"/>
                    <a:pt x="61241" y="210638"/>
                    <a:pt x="57915" y="217325"/>
                  </a:cubicBezTo>
                  <a:cubicBezTo>
                    <a:pt x="57915" y="217325"/>
                    <a:pt x="57915" y="217325"/>
                    <a:pt x="57915" y="217325"/>
                  </a:cubicBezTo>
                  <a:lnTo>
                    <a:pt x="1378" y="300912"/>
                  </a:lnTo>
                  <a:cubicBezTo>
                    <a:pt x="-1948" y="304255"/>
                    <a:pt x="1378" y="310942"/>
                    <a:pt x="4703" y="314286"/>
                  </a:cubicBezTo>
                  <a:cubicBezTo>
                    <a:pt x="4703" y="314286"/>
                    <a:pt x="4703" y="314286"/>
                    <a:pt x="4703" y="314286"/>
                  </a:cubicBezTo>
                  <a:lnTo>
                    <a:pt x="107801" y="344377"/>
                  </a:lnTo>
                  <a:lnTo>
                    <a:pt x="111127" y="344377"/>
                  </a:lnTo>
                  <a:cubicBezTo>
                    <a:pt x="114452" y="344377"/>
                    <a:pt x="117778" y="341034"/>
                    <a:pt x="121104" y="337690"/>
                  </a:cubicBezTo>
                  <a:cubicBezTo>
                    <a:pt x="121104" y="334347"/>
                    <a:pt x="121104" y="327660"/>
                    <a:pt x="114452" y="324316"/>
                  </a:cubicBezTo>
                  <a:cubicBezTo>
                    <a:pt x="114452" y="324316"/>
                    <a:pt x="114452" y="324316"/>
                    <a:pt x="114452" y="324316"/>
                  </a:cubicBezTo>
                  <a:lnTo>
                    <a:pt x="44612" y="304255"/>
                  </a:lnTo>
                  <a:lnTo>
                    <a:pt x="294042" y="230699"/>
                  </a:lnTo>
                  <a:cubicBezTo>
                    <a:pt x="297368" y="230699"/>
                    <a:pt x="300693" y="227356"/>
                    <a:pt x="300693" y="224012"/>
                  </a:cubicBezTo>
                  <a:cubicBezTo>
                    <a:pt x="300693" y="220669"/>
                    <a:pt x="300693" y="217325"/>
                    <a:pt x="297368" y="213982"/>
                  </a:cubicBezTo>
                  <a:lnTo>
                    <a:pt x="194270" y="110334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0E594721-B0D1-7E17-1C6E-CFCD0D3E8D11}"/>
                </a:ext>
              </a:extLst>
            </p:cNvPr>
            <p:cNvSpPr/>
            <p:nvPr/>
          </p:nvSpPr>
          <p:spPr>
            <a:xfrm>
              <a:off x="5706798" y="1458772"/>
              <a:ext cx="2502124" cy="3704415"/>
            </a:xfrm>
            <a:custGeom>
              <a:avLst/>
              <a:gdLst>
                <a:gd name="connsiteX0" fmla="*/ 1124098 w 1925598"/>
                <a:gd name="connsiteY0" fmla="*/ 1627156 h 2850864"/>
                <a:gd name="connsiteX1" fmla="*/ 1064234 w 1925598"/>
                <a:gd name="connsiteY1" fmla="*/ 1205879 h 2850864"/>
                <a:gd name="connsiteX2" fmla="*/ 1134075 w 1925598"/>
                <a:gd name="connsiteY2" fmla="*/ 1135666 h 2850864"/>
                <a:gd name="connsiteX3" fmla="*/ 1130749 w 1925598"/>
                <a:gd name="connsiteY3" fmla="*/ 1122293 h 2850864"/>
                <a:gd name="connsiteX4" fmla="*/ 1130749 w 1925598"/>
                <a:gd name="connsiteY4" fmla="*/ 1122293 h 2850864"/>
                <a:gd name="connsiteX5" fmla="*/ 1117446 w 1925598"/>
                <a:gd name="connsiteY5" fmla="*/ 1125636 h 2850864"/>
                <a:gd name="connsiteX6" fmla="*/ 1117446 w 1925598"/>
                <a:gd name="connsiteY6" fmla="*/ 1125636 h 2850864"/>
                <a:gd name="connsiteX7" fmla="*/ 784873 w 1925598"/>
                <a:gd name="connsiteY7" fmla="*/ 1182475 h 2850864"/>
                <a:gd name="connsiteX8" fmla="*/ 728335 w 1925598"/>
                <a:gd name="connsiteY8" fmla="*/ 848128 h 2850864"/>
                <a:gd name="connsiteX9" fmla="*/ 771570 w 1925598"/>
                <a:gd name="connsiteY9" fmla="*/ 801320 h 2850864"/>
                <a:gd name="connsiteX10" fmla="*/ 921228 w 1925598"/>
                <a:gd name="connsiteY10" fmla="*/ 951776 h 2850864"/>
                <a:gd name="connsiteX11" fmla="*/ 924554 w 1925598"/>
                <a:gd name="connsiteY11" fmla="*/ 951776 h 2850864"/>
                <a:gd name="connsiteX12" fmla="*/ 934531 w 1925598"/>
                <a:gd name="connsiteY12" fmla="*/ 941745 h 2850864"/>
                <a:gd name="connsiteX13" fmla="*/ 927879 w 1925598"/>
                <a:gd name="connsiteY13" fmla="*/ 935058 h 2850864"/>
                <a:gd name="connsiteX14" fmla="*/ 791524 w 1925598"/>
                <a:gd name="connsiteY14" fmla="*/ 674268 h 2850864"/>
                <a:gd name="connsiteX15" fmla="*/ 871342 w 1925598"/>
                <a:gd name="connsiteY15" fmla="*/ 563934 h 2850864"/>
                <a:gd name="connsiteX16" fmla="*/ 874668 w 1925598"/>
                <a:gd name="connsiteY16" fmla="*/ 550560 h 2850864"/>
                <a:gd name="connsiteX17" fmla="*/ 861365 w 1925598"/>
                <a:gd name="connsiteY17" fmla="*/ 547216 h 2850864"/>
                <a:gd name="connsiteX18" fmla="*/ 768244 w 1925598"/>
                <a:gd name="connsiteY18" fmla="*/ 767885 h 2850864"/>
                <a:gd name="connsiteX19" fmla="*/ 771570 w 1925598"/>
                <a:gd name="connsiteY19" fmla="*/ 777916 h 2850864"/>
                <a:gd name="connsiteX20" fmla="*/ 678449 w 1925598"/>
                <a:gd name="connsiteY20" fmla="*/ 911654 h 2850864"/>
                <a:gd name="connsiteX21" fmla="*/ 262733 w 1925598"/>
                <a:gd name="connsiteY21" fmla="*/ 911654 h 2850864"/>
                <a:gd name="connsiteX22" fmla="*/ 16629 w 1925598"/>
                <a:gd name="connsiteY22" fmla="*/ 680955 h 2850864"/>
                <a:gd name="connsiteX23" fmla="*/ 246104 w 1925598"/>
                <a:gd name="connsiteY23" fmla="*/ 433538 h 2850864"/>
                <a:gd name="connsiteX24" fmla="*/ 262733 w 1925598"/>
                <a:gd name="connsiteY24" fmla="*/ 433538 h 2850864"/>
                <a:gd name="connsiteX25" fmla="*/ 266059 w 1925598"/>
                <a:gd name="connsiteY25" fmla="*/ 433538 h 2850864"/>
                <a:gd name="connsiteX26" fmla="*/ 465602 w 1925598"/>
                <a:gd name="connsiteY26" fmla="*/ 540529 h 2850864"/>
                <a:gd name="connsiteX27" fmla="*/ 375808 w 1925598"/>
                <a:gd name="connsiteY27" fmla="*/ 791289 h 2850864"/>
                <a:gd name="connsiteX28" fmla="*/ 385785 w 1925598"/>
                <a:gd name="connsiteY28" fmla="*/ 797976 h 2850864"/>
                <a:gd name="connsiteX29" fmla="*/ 385785 w 1925598"/>
                <a:gd name="connsiteY29" fmla="*/ 797976 h 2850864"/>
                <a:gd name="connsiteX30" fmla="*/ 392436 w 1925598"/>
                <a:gd name="connsiteY30" fmla="*/ 787946 h 2850864"/>
                <a:gd name="connsiteX31" fmla="*/ 542094 w 1925598"/>
                <a:gd name="connsiteY31" fmla="*/ 520469 h 2850864"/>
                <a:gd name="connsiteX32" fmla="*/ 548746 w 1925598"/>
                <a:gd name="connsiteY32" fmla="*/ 510438 h 2850864"/>
                <a:gd name="connsiteX33" fmla="*/ 538769 w 1925598"/>
                <a:gd name="connsiteY33" fmla="*/ 503751 h 2850864"/>
                <a:gd name="connsiteX34" fmla="*/ 535443 w 1925598"/>
                <a:gd name="connsiteY34" fmla="*/ 503751 h 2850864"/>
                <a:gd name="connsiteX35" fmla="*/ 482231 w 1925598"/>
                <a:gd name="connsiteY35" fmla="*/ 530499 h 2850864"/>
                <a:gd name="connsiteX36" fmla="*/ 292664 w 1925598"/>
                <a:gd name="connsiteY36" fmla="*/ 416821 h 2850864"/>
                <a:gd name="connsiteX37" fmla="*/ 292664 w 1925598"/>
                <a:gd name="connsiteY37" fmla="*/ 410134 h 2850864"/>
                <a:gd name="connsiteX38" fmla="*/ 282687 w 1925598"/>
                <a:gd name="connsiteY38" fmla="*/ 343265 h 2850864"/>
                <a:gd name="connsiteX39" fmla="*/ 518814 w 1925598"/>
                <a:gd name="connsiteY39" fmla="*/ 105879 h 2850864"/>
                <a:gd name="connsiteX40" fmla="*/ 538769 w 1925598"/>
                <a:gd name="connsiteY40" fmla="*/ 105879 h 2850864"/>
                <a:gd name="connsiteX41" fmla="*/ 715032 w 1925598"/>
                <a:gd name="connsiteY41" fmla="*/ 209526 h 2850864"/>
                <a:gd name="connsiteX42" fmla="*/ 754941 w 1925598"/>
                <a:gd name="connsiteY42" fmla="*/ 316517 h 2850864"/>
                <a:gd name="connsiteX43" fmla="*/ 754941 w 1925598"/>
                <a:gd name="connsiteY43" fmla="*/ 316517 h 2850864"/>
                <a:gd name="connsiteX44" fmla="*/ 621912 w 1925598"/>
                <a:gd name="connsiteY44" fmla="*/ 530499 h 2850864"/>
                <a:gd name="connsiteX45" fmla="*/ 631889 w 1925598"/>
                <a:gd name="connsiteY45" fmla="*/ 540529 h 2850864"/>
                <a:gd name="connsiteX46" fmla="*/ 641866 w 1925598"/>
                <a:gd name="connsiteY46" fmla="*/ 530499 h 2850864"/>
                <a:gd name="connsiteX47" fmla="*/ 821456 w 1925598"/>
                <a:gd name="connsiteY47" fmla="*/ 323204 h 2850864"/>
                <a:gd name="connsiteX48" fmla="*/ 1007697 w 1925598"/>
                <a:gd name="connsiteY48" fmla="*/ 430195 h 2850864"/>
                <a:gd name="connsiteX49" fmla="*/ 1021000 w 1925598"/>
                <a:gd name="connsiteY49" fmla="*/ 433538 h 2850864"/>
                <a:gd name="connsiteX50" fmla="*/ 1024326 w 1925598"/>
                <a:gd name="connsiteY50" fmla="*/ 420165 h 2850864"/>
                <a:gd name="connsiteX51" fmla="*/ 1024326 w 1925598"/>
                <a:gd name="connsiteY51" fmla="*/ 420165 h 2850864"/>
                <a:gd name="connsiteX52" fmla="*/ 778221 w 1925598"/>
                <a:gd name="connsiteY52" fmla="*/ 309830 h 2850864"/>
                <a:gd name="connsiteX53" fmla="*/ 774896 w 1925598"/>
                <a:gd name="connsiteY53" fmla="*/ 309830 h 2850864"/>
                <a:gd name="connsiteX54" fmla="*/ 734987 w 1925598"/>
                <a:gd name="connsiteY54" fmla="*/ 199496 h 2850864"/>
                <a:gd name="connsiteX55" fmla="*/ 1014348 w 1925598"/>
                <a:gd name="connsiteY55" fmla="*/ 15605 h 2850864"/>
                <a:gd name="connsiteX56" fmla="*/ 1197264 w 1925598"/>
                <a:gd name="connsiteY56" fmla="*/ 192809 h 2850864"/>
                <a:gd name="connsiteX57" fmla="*/ 991068 w 1925598"/>
                <a:gd name="connsiteY57" fmla="*/ 256335 h 2850864"/>
                <a:gd name="connsiteX58" fmla="*/ 991068 w 1925598"/>
                <a:gd name="connsiteY58" fmla="*/ 269709 h 2850864"/>
                <a:gd name="connsiteX59" fmla="*/ 1004371 w 1925598"/>
                <a:gd name="connsiteY59" fmla="*/ 269709 h 2850864"/>
                <a:gd name="connsiteX60" fmla="*/ 1007697 w 1925598"/>
                <a:gd name="connsiteY60" fmla="*/ 266365 h 2850864"/>
                <a:gd name="connsiteX61" fmla="*/ 1293710 w 1925598"/>
                <a:gd name="connsiteY61" fmla="*/ 259678 h 2850864"/>
                <a:gd name="connsiteX62" fmla="*/ 1356899 w 1925598"/>
                <a:gd name="connsiteY62" fmla="*/ 400104 h 2850864"/>
                <a:gd name="connsiteX63" fmla="*/ 1366876 w 1925598"/>
                <a:gd name="connsiteY63" fmla="*/ 410134 h 2850864"/>
                <a:gd name="connsiteX64" fmla="*/ 1376853 w 1925598"/>
                <a:gd name="connsiteY64" fmla="*/ 400104 h 2850864"/>
                <a:gd name="connsiteX65" fmla="*/ 1376853 w 1925598"/>
                <a:gd name="connsiteY65" fmla="*/ 400104 h 2850864"/>
                <a:gd name="connsiteX66" fmla="*/ 1237172 w 1925598"/>
                <a:gd name="connsiteY66" fmla="*/ 199496 h 2850864"/>
                <a:gd name="connsiteX67" fmla="*/ 1227195 w 1925598"/>
                <a:gd name="connsiteY67" fmla="*/ 196152 h 2850864"/>
                <a:gd name="connsiteX68" fmla="*/ 1270430 w 1925598"/>
                <a:gd name="connsiteY68" fmla="*/ 149344 h 2850864"/>
                <a:gd name="connsiteX69" fmla="*/ 1273755 w 1925598"/>
                <a:gd name="connsiteY69" fmla="*/ 149344 h 2850864"/>
                <a:gd name="connsiteX70" fmla="*/ 1403459 w 1925598"/>
                <a:gd name="connsiteY70" fmla="*/ 102535 h 2850864"/>
                <a:gd name="connsiteX71" fmla="*/ 1413436 w 1925598"/>
                <a:gd name="connsiteY71" fmla="*/ 102535 h 2850864"/>
                <a:gd name="connsiteX72" fmla="*/ 1649563 w 1925598"/>
                <a:gd name="connsiteY72" fmla="*/ 339921 h 2850864"/>
                <a:gd name="connsiteX73" fmla="*/ 1649563 w 1925598"/>
                <a:gd name="connsiteY73" fmla="*/ 343265 h 2850864"/>
                <a:gd name="connsiteX74" fmla="*/ 1639586 w 1925598"/>
                <a:gd name="connsiteY74" fmla="*/ 410134 h 2850864"/>
                <a:gd name="connsiteX75" fmla="*/ 1446694 w 1925598"/>
                <a:gd name="connsiteY75" fmla="*/ 517125 h 2850864"/>
                <a:gd name="connsiteX76" fmla="*/ 1243824 w 1925598"/>
                <a:gd name="connsiteY76" fmla="*/ 520469 h 2850864"/>
                <a:gd name="connsiteX77" fmla="*/ 1240498 w 1925598"/>
                <a:gd name="connsiteY77" fmla="*/ 533842 h 2850864"/>
                <a:gd name="connsiteX78" fmla="*/ 1253801 w 1925598"/>
                <a:gd name="connsiteY78" fmla="*/ 537186 h 2850864"/>
                <a:gd name="connsiteX79" fmla="*/ 1253801 w 1925598"/>
                <a:gd name="connsiteY79" fmla="*/ 537186 h 2850864"/>
                <a:gd name="connsiteX80" fmla="*/ 1499905 w 1925598"/>
                <a:gd name="connsiteY80" fmla="*/ 594025 h 2850864"/>
                <a:gd name="connsiteX81" fmla="*/ 1519860 w 1925598"/>
                <a:gd name="connsiteY81" fmla="*/ 741137 h 2850864"/>
                <a:gd name="connsiteX82" fmla="*/ 1526511 w 1925598"/>
                <a:gd name="connsiteY82" fmla="*/ 751168 h 2850864"/>
                <a:gd name="connsiteX83" fmla="*/ 1529837 w 1925598"/>
                <a:gd name="connsiteY83" fmla="*/ 751168 h 2850864"/>
                <a:gd name="connsiteX84" fmla="*/ 1539814 w 1925598"/>
                <a:gd name="connsiteY84" fmla="*/ 744481 h 2850864"/>
                <a:gd name="connsiteX85" fmla="*/ 1469974 w 1925598"/>
                <a:gd name="connsiteY85" fmla="*/ 530499 h 2850864"/>
                <a:gd name="connsiteX86" fmla="*/ 1466648 w 1925598"/>
                <a:gd name="connsiteY86" fmla="*/ 527155 h 2850864"/>
                <a:gd name="connsiteX87" fmla="*/ 1666192 w 1925598"/>
                <a:gd name="connsiteY87" fmla="*/ 426851 h 2850864"/>
                <a:gd name="connsiteX88" fmla="*/ 1905644 w 1925598"/>
                <a:gd name="connsiteY88" fmla="*/ 610742 h 2850864"/>
                <a:gd name="connsiteX89" fmla="*/ 1915622 w 1925598"/>
                <a:gd name="connsiteY89" fmla="*/ 617429 h 2850864"/>
                <a:gd name="connsiteX90" fmla="*/ 1918947 w 1925598"/>
                <a:gd name="connsiteY90" fmla="*/ 617429 h 2850864"/>
                <a:gd name="connsiteX91" fmla="*/ 1925599 w 1925598"/>
                <a:gd name="connsiteY91" fmla="*/ 607399 h 2850864"/>
                <a:gd name="connsiteX92" fmla="*/ 1669517 w 1925598"/>
                <a:gd name="connsiteY92" fmla="*/ 406791 h 2850864"/>
                <a:gd name="connsiteX93" fmla="*/ 1666192 w 1925598"/>
                <a:gd name="connsiteY93" fmla="*/ 406791 h 2850864"/>
                <a:gd name="connsiteX94" fmla="*/ 1489928 w 1925598"/>
                <a:gd name="connsiteY94" fmla="*/ 89161 h 2850864"/>
                <a:gd name="connsiteX95" fmla="*/ 1420088 w 1925598"/>
                <a:gd name="connsiteY95" fmla="*/ 79131 h 2850864"/>
                <a:gd name="connsiteX96" fmla="*/ 1383505 w 1925598"/>
                <a:gd name="connsiteY96" fmla="*/ 79131 h 2850864"/>
                <a:gd name="connsiteX97" fmla="*/ 1263778 w 1925598"/>
                <a:gd name="connsiteY97" fmla="*/ 125939 h 2850864"/>
                <a:gd name="connsiteX98" fmla="*/ 1260452 w 1925598"/>
                <a:gd name="connsiteY98" fmla="*/ 129283 h 2850864"/>
                <a:gd name="connsiteX99" fmla="*/ 1257127 w 1925598"/>
                <a:gd name="connsiteY99" fmla="*/ 129283 h 2850864"/>
                <a:gd name="connsiteX100" fmla="*/ 1250475 w 1925598"/>
                <a:gd name="connsiteY100" fmla="*/ 146000 h 2850864"/>
                <a:gd name="connsiteX101" fmla="*/ 1210566 w 1925598"/>
                <a:gd name="connsiteY101" fmla="*/ 189465 h 2850864"/>
                <a:gd name="connsiteX102" fmla="*/ 894622 w 1925598"/>
                <a:gd name="connsiteY102" fmla="*/ 8918 h 2850864"/>
                <a:gd name="connsiteX103" fmla="*/ 715032 w 1925598"/>
                <a:gd name="connsiteY103" fmla="*/ 189465 h 2850864"/>
                <a:gd name="connsiteX104" fmla="*/ 538769 w 1925598"/>
                <a:gd name="connsiteY104" fmla="*/ 95848 h 2850864"/>
                <a:gd name="connsiteX105" fmla="*/ 532117 w 1925598"/>
                <a:gd name="connsiteY105" fmla="*/ 95848 h 2850864"/>
                <a:gd name="connsiteX106" fmla="*/ 515488 w 1925598"/>
                <a:gd name="connsiteY106" fmla="*/ 95848 h 2850864"/>
                <a:gd name="connsiteX107" fmla="*/ 259407 w 1925598"/>
                <a:gd name="connsiteY107" fmla="*/ 349952 h 2850864"/>
                <a:gd name="connsiteX108" fmla="*/ 269384 w 1925598"/>
                <a:gd name="connsiteY108" fmla="*/ 420165 h 2850864"/>
                <a:gd name="connsiteX109" fmla="*/ 259407 w 1925598"/>
                <a:gd name="connsiteY109" fmla="*/ 420165 h 2850864"/>
                <a:gd name="connsiteX110" fmla="*/ 206195 w 1925598"/>
                <a:gd name="connsiteY110" fmla="*/ 426851 h 2850864"/>
                <a:gd name="connsiteX111" fmla="*/ 0 w 1925598"/>
                <a:gd name="connsiteY111" fmla="*/ 677612 h 2850864"/>
                <a:gd name="connsiteX112" fmla="*/ 0 w 1925598"/>
                <a:gd name="connsiteY112" fmla="*/ 680955 h 2850864"/>
                <a:gd name="connsiteX113" fmla="*/ 256081 w 1925598"/>
                <a:gd name="connsiteY113" fmla="*/ 935058 h 2850864"/>
                <a:gd name="connsiteX114" fmla="*/ 668472 w 1925598"/>
                <a:gd name="connsiteY114" fmla="*/ 935058 h 2850864"/>
                <a:gd name="connsiteX115" fmla="*/ 668472 w 1925598"/>
                <a:gd name="connsiteY115" fmla="*/ 938402 h 2850864"/>
                <a:gd name="connsiteX116" fmla="*/ 868016 w 1925598"/>
                <a:gd name="connsiteY116" fmla="*/ 1246001 h 2850864"/>
                <a:gd name="connsiteX117" fmla="*/ 1044280 w 1925598"/>
                <a:gd name="connsiteY117" fmla="*/ 1219253 h 2850864"/>
                <a:gd name="connsiteX118" fmla="*/ 1104143 w 1925598"/>
                <a:gd name="connsiteY118" fmla="*/ 1623812 h 2850864"/>
                <a:gd name="connsiteX119" fmla="*/ 961137 w 1925598"/>
                <a:gd name="connsiteY119" fmla="*/ 2850865 h 2850864"/>
                <a:gd name="connsiteX120" fmla="*/ 984417 w 1925598"/>
                <a:gd name="connsiteY120" fmla="*/ 2850865 h 2850864"/>
                <a:gd name="connsiteX121" fmla="*/ 1124098 w 1925598"/>
                <a:gd name="connsiteY121" fmla="*/ 1627156 h 285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25598" h="2850864">
                  <a:moveTo>
                    <a:pt x="1124098" y="1627156"/>
                  </a:moveTo>
                  <a:cubicBezTo>
                    <a:pt x="1183961" y="1436578"/>
                    <a:pt x="1164006" y="1279436"/>
                    <a:pt x="1064234" y="1205879"/>
                  </a:cubicBezTo>
                  <a:cubicBezTo>
                    <a:pt x="1090840" y="1189162"/>
                    <a:pt x="1117446" y="1162414"/>
                    <a:pt x="1134075" y="1135666"/>
                  </a:cubicBezTo>
                  <a:cubicBezTo>
                    <a:pt x="1137400" y="1132323"/>
                    <a:pt x="1137400" y="1125636"/>
                    <a:pt x="1130749" y="1122293"/>
                  </a:cubicBezTo>
                  <a:cubicBezTo>
                    <a:pt x="1130749" y="1122293"/>
                    <a:pt x="1130749" y="1122293"/>
                    <a:pt x="1130749" y="1122293"/>
                  </a:cubicBezTo>
                  <a:cubicBezTo>
                    <a:pt x="1127423" y="1118949"/>
                    <a:pt x="1120772" y="1118949"/>
                    <a:pt x="1117446" y="1125636"/>
                  </a:cubicBezTo>
                  <a:cubicBezTo>
                    <a:pt x="1117446" y="1125636"/>
                    <a:pt x="1117446" y="1125636"/>
                    <a:pt x="1117446" y="1125636"/>
                  </a:cubicBezTo>
                  <a:cubicBezTo>
                    <a:pt x="1040954" y="1232627"/>
                    <a:pt x="891296" y="1259375"/>
                    <a:pt x="784873" y="1182475"/>
                  </a:cubicBezTo>
                  <a:cubicBezTo>
                    <a:pt x="678449" y="1105575"/>
                    <a:pt x="651844" y="955119"/>
                    <a:pt x="728335" y="848128"/>
                  </a:cubicBezTo>
                  <a:cubicBezTo>
                    <a:pt x="741638" y="831411"/>
                    <a:pt x="754941" y="814694"/>
                    <a:pt x="771570" y="801320"/>
                  </a:cubicBezTo>
                  <a:cubicBezTo>
                    <a:pt x="794850" y="874876"/>
                    <a:pt x="851387" y="928372"/>
                    <a:pt x="921228" y="951776"/>
                  </a:cubicBezTo>
                  <a:lnTo>
                    <a:pt x="924554" y="951776"/>
                  </a:lnTo>
                  <a:cubicBezTo>
                    <a:pt x="931205" y="951776"/>
                    <a:pt x="934531" y="948432"/>
                    <a:pt x="934531" y="941745"/>
                  </a:cubicBezTo>
                  <a:cubicBezTo>
                    <a:pt x="934531" y="938402"/>
                    <a:pt x="931205" y="935058"/>
                    <a:pt x="927879" y="935058"/>
                  </a:cubicBezTo>
                  <a:cubicBezTo>
                    <a:pt x="818130" y="901624"/>
                    <a:pt x="754941" y="784602"/>
                    <a:pt x="791524" y="674268"/>
                  </a:cubicBezTo>
                  <a:cubicBezTo>
                    <a:pt x="804827" y="630803"/>
                    <a:pt x="831433" y="590681"/>
                    <a:pt x="871342" y="563934"/>
                  </a:cubicBezTo>
                  <a:cubicBezTo>
                    <a:pt x="874668" y="560590"/>
                    <a:pt x="877993" y="553903"/>
                    <a:pt x="874668" y="550560"/>
                  </a:cubicBezTo>
                  <a:cubicBezTo>
                    <a:pt x="871342" y="547216"/>
                    <a:pt x="864690" y="543873"/>
                    <a:pt x="861365" y="547216"/>
                  </a:cubicBezTo>
                  <a:cubicBezTo>
                    <a:pt x="791524" y="597368"/>
                    <a:pt x="754941" y="680955"/>
                    <a:pt x="768244" y="767885"/>
                  </a:cubicBezTo>
                  <a:lnTo>
                    <a:pt x="771570" y="777916"/>
                  </a:lnTo>
                  <a:cubicBezTo>
                    <a:pt x="728335" y="811350"/>
                    <a:pt x="695078" y="858159"/>
                    <a:pt x="678449" y="911654"/>
                  </a:cubicBezTo>
                  <a:lnTo>
                    <a:pt x="262733" y="911654"/>
                  </a:lnTo>
                  <a:cubicBezTo>
                    <a:pt x="133029" y="914998"/>
                    <a:pt x="23280" y="814694"/>
                    <a:pt x="16629" y="680955"/>
                  </a:cubicBezTo>
                  <a:cubicBezTo>
                    <a:pt x="13303" y="550560"/>
                    <a:pt x="113075" y="440225"/>
                    <a:pt x="246104" y="433538"/>
                  </a:cubicBezTo>
                  <a:cubicBezTo>
                    <a:pt x="252756" y="433538"/>
                    <a:pt x="256081" y="433538"/>
                    <a:pt x="262733" y="433538"/>
                  </a:cubicBezTo>
                  <a:lnTo>
                    <a:pt x="266059" y="433538"/>
                  </a:lnTo>
                  <a:cubicBezTo>
                    <a:pt x="345876" y="433538"/>
                    <a:pt x="422368" y="473660"/>
                    <a:pt x="465602" y="540529"/>
                  </a:cubicBezTo>
                  <a:cubicBezTo>
                    <a:pt x="392436" y="600712"/>
                    <a:pt x="355853" y="697672"/>
                    <a:pt x="375808" y="791289"/>
                  </a:cubicBezTo>
                  <a:cubicBezTo>
                    <a:pt x="375808" y="794633"/>
                    <a:pt x="379133" y="797976"/>
                    <a:pt x="385785" y="797976"/>
                  </a:cubicBezTo>
                  <a:lnTo>
                    <a:pt x="385785" y="797976"/>
                  </a:lnTo>
                  <a:cubicBezTo>
                    <a:pt x="389111" y="797976"/>
                    <a:pt x="392436" y="791289"/>
                    <a:pt x="392436" y="787946"/>
                  </a:cubicBezTo>
                  <a:cubicBezTo>
                    <a:pt x="372482" y="674268"/>
                    <a:pt x="432345" y="563934"/>
                    <a:pt x="542094" y="520469"/>
                  </a:cubicBezTo>
                  <a:cubicBezTo>
                    <a:pt x="548746" y="520469"/>
                    <a:pt x="552072" y="513782"/>
                    <a:pt x="548746" y="510438"/>
                  </a:cubicBezTo>
                  <a:cubicBezTo>
                    <a:pt x="548746" y="503751"/>
                    <a:pt x="542094" y="500408"/>
                    <a:pt x="538769" y="503751"/>
                  </a:cubicBezTo>
                  <a:cubicBezTo>
                    <a:pt x="538769" y="503751"/>
                    <a:pt x="535443" y="503751"/>
                    <a:pt x="535443" y="503751"/>
                  </a:cubicBezTo>
                  <a:cubicBezTo>
                    <a:pt x="515488" y="510438"/>
                    <a:pt x="498860" y="520469"/>
                    <a:pt x="482231" y="530499"/>
                  </a:cubicBezTo>
                  <a:cubicBezTo>
                    <a:pt x="438997" y="466973"/>
                    <a:pt x="369156" y="423508"/>
                    <a:pt x="292664" y="416821"/>
                  </a:cubicBezTo>
                  <a:cubicBezTo>
                    <a:pt x="292664" y="413478"/>
                    <a:pt x="292664" y="413478"/>
                    <a:pt x="292664" y="410134"/>
                  </a:cubicBezTo>
                  <a:cubicBezTo>
                    <a:pt x="286013" y="390073"/>
                    <a:pt x="282687" y="366669"/>
                    <a:pt x="282687" y="343265"/>
                  </a:cubicBezTo>
                  <a:cubicBezTo>
                    <a:pt x="282687" y="212870"/>
                    <a:pt x="389111" y="105879"/>
                    <a:pt x="518814" y="105879"/>
                  </a:cubicBezTo>
                  <a:lnTo>
                    <a:pt x="538769" y="105879"/>
                  </a:lnTo>
                  <a:cubicBezTo>
                    <a:pt x="608609" y="112566"/>
                    <a:pt x="675124" y="149344"/>
                    <a:pt x="715032" y="209526"/>
                  </a:cubicBezTo>
                  <a:cubicBezTo>
                    <a:pt x="734987" y="239617"/>
                    <a:pt x="748290" y="276395"/>
                    <a:pt x="754941" y="316517"/>
                  </a:cubicBezTo>
                  <a:cubicBezTo>
                    <a:pt x="754941" y="316517"/>
                    <a:pt x="754941" y="316517"/>
                    <a:pt x="754941" y="316517"/>
                  </a:cubicBezTo>
                  <a:cubicBezTo>
                    <a:pt x="668472" y="353295"/>
                    <a:pt x="618586" y="440225"/>
                    <a:pt x="621912" y="530499"/>
                  </a:cubicBezTo>
                  <a:cubicBezTo>
                    <a:pt x="621912" y="533842"/>
                    <a:pt x="625238" y="540529"/>
                    <a:pt x="631889" y="540529"/>
                  </a:cubicBezTo>
                  <a:cubicBezTo>
                    <a:pt x="635215" y="540529"/>
                    <a:pt x="641866" y="537186"/>
                    <a:pt x="641866" y="530499"/>
                  </a:cubicBezTo>
                  <a:cubicBezTo>
                    <a:pt x="635215" y="423508"/>
                    <a:pt x="715032" y="329891"/>
                    <a:pt x="821456" y="323204"/>
                  </a:cubicBezTo>
                  <a:cubicBezTo>
                    <a:pt x="897948" y="319861"/>
                    <a:pt x="971114" y="359982"/>
                    <a:pt x="1007697" y="430195"/>
                  </a:cubicBezTo>
                  <a:cubicBezTo>
                    <a:pt x="1011023" y="433538"/>
                    <a:pt x="1014348" y="436882"/>
                    <a:pt x="1021000" y="433538"/>
                  </a:cubicBezTo>
                  <a:cubicBezTo>
                    <a:pt x="1024326" y="430195"/>
                    <a:pt x="1027651" y="426851"/>
                    <a:pt x="1024326" y="420165"/>
                  </a:cubicBezTo>
                  <a:cubicBezTo>
                    <a:pt x="1024326" y="420165"/>
                    <a:pt x="1024326" y="420165"/>
                    <a:pt x="1024326" y="420165"/>
                  </a:cubicBezTo>
                  <a:cubicBezTo>
                    <a:pt x="977765" y="333234"/>
                    <a:pt x="877993" y="286426"/>
                    <a:pt x="778221" y="309830"/>
                  </a:cubicBezTo>
                  <a:lnTo>
                    <a:pt x="774896" y="309830"/>
                  </a:lnTo>
                  <a:cubicBezTo>
                    <a:pt x="771570" y="269709"/>
                    <a:pt x="758267" y="232930"/>
                    <a:pt x="734987" y="199496"/>
                  </a:cubicBezTo>
                  <a:cubicBezTo>
                    <a:pt x="761593" y="69101"/>
                    <a:pt x="887970" y="-11143"/>
                    <a:pt x="1014348" y="15605"/>
                  </a:cubicBezTo>
                  <a:cubicBezTo>
                    <a:pt x="1104143" y="35666"/>
                    <a:pt x="1173983" y="105879"/>
                    <a:pt x="1197264" y="192809"/>
                  </a:cubicBezTo>
                  <a:cubicBezTo>
                    <a:pt x="1124098" y="176091"/>
                    <a:pt x="1044280" y="202839"/>
                    <a:pt x="991068" y="256335"/>
                  </a:cubicBezTo>
                  <a:cubicBezTo>
                    <a:pt x="987742" y="259678"/>
                    <a:pt x="987742" y="266365"/>
                    <a:pt x="991068" y="269709"/>
                  </a:cubicBezTo>
                  <a:cubicBezTo>
                    <a:pt x="994394" y="273052"/>
                    <a:pt x="1001045" y="273052"/>
                    <a:pt x="1004371" y="269709"/>
                  </a:cubicBezTo>
                  <a:cubicBezTo>
                    <a:pt x="1004371" y="269709"/>
                    <a:pt x="1004371" y="269709"/>
                    <a:pt x="1007697" y="266365"/>
                  </a:cubicBezTo>
                  <a:cubicBezTo>
                    <a:pt x="1084189" y="186122"/>
                    <a:pt x="1213892" y="182778"/>
                    <a:pt x="1293710" y="259678"/>
                  </a:cubicBezTo>
                  <a:cubicBezTo>
                    <a:pt x="1333619" y="296456"/>
                    <a:pt x="1353573" y="346608"/>
                    <a:pt x="1356899" y="400104"/>
                  </a:cubicBezTo>
                  <a:cubicBezTo>
                    <a:pt x="1356899" y="406791"/>
                    <a:pt x="1360224" y="410134"/>
                    <a:pt x="1366876" y="410134"/>
                  </a:cubicBezTo>
                  <a:cubicBezTo>
                    <a:pt x="1373527" y="410134"/>
                    <a:pt x="1376853" y="406791"/>
                    <a:pt x="1376853" y="400104"/>
                  </a:cubicBezTo>
                  <a:cubicBezTo>
                    <a:pt x="1376853" y="400104"/>
                    <a:pt x="1376853" y="400104"/>
                    <a:pt x="1376853" y="400104"/>
                  </a:cubicBezTo>
                  <a:cubicBezTo>
                    <a:pt x="1373527" y="309830"/>
                    <a:pt x="1316990" y="232930"/>
                    <a:pt x="1237172" y="199496"/>
                  </a:cubicBezTo>
                  <a:lnTo>
                    <a:pt x="1227195" y="196152"/>
                  </a:lnTo>
                  <a:cubicBezTo>
                    <a:pt x="1240498" y="179435"/>
                    <a:pt x="1253801" y="162718"/>
                    <a:pt x="1270430" y="149344"/>
                  </a:cubicBezTo>
                  <a:lnTo>
                    <a:pt x="1273755" y="149344"/>
                  </a:lnTo>
                  <a:cubicBezTo>
                    <a:pt x="1310338" y="119253"/>
                    <a:pt x="1356899" y="105879"/>
                    <a:pt x="1403459" y="102535"/>
                  </a:cubicBezTo>
                  <a:lnTo>
                    <a:pt x="1413436" y="102535"/>
                  </a:lnTo>
                  <a:cubicBezTo>
                    <a:pt x="1543140" y="102535"/>
                    <a:pt x="1649563" y="209526"/>
                    <a:pt x="1649563" y="339921"/>
                  </a:cubicBezTo>
                  <a:lnTo>
                    <a:pt x="1649563" y="343265"/>
                  </a:lnTo>
                  <a:cubicBezTo>
                    <a:pt x="1649563" y="366669"/>
                    <a:pt x="1646237" y="386730"/>
                    <a:pt x="1639586" y="410134"/>
                  </a:cubicBezTo>
                  <a:cubicBezTo>
                    <a:pt x="1563094" y="416821"/>
                    <a:pt x="1493254" y="456943"/>
                    <a:pt x="1446694" y="517125"/>
                  </a:cubicBezTo>
                  <a:cubicBezTo>
                    <a:pt x="1383505" y="480347"/>
                    <a:pt x="1307013" y="480347"/>
                    <a:pt x="1243824" y="520469"/>
                  </a:cubicBezTo>
                  <a:cubicBezTo>
                    <a:pt x="1240498" y="523812"/>
                    <a:pt x="1237172" y="527155"/>
                    <a:pt x="1240498" y="533842"/>
                  </a:cubicBezTo>
                  <a:cubicBezTo>
                    <a:pt x="1243824" y="540529"/>
                    <a:pt x="1247150" y="540529"/>
                    <a:pt x="1253801" y="537186"/>
                  </a:cubicBezTo>
                  <a:cubicBezTo>
                    <a:pt x="1253801" y="537186"/>
                    <a:pt x="1253801" y="537186"/>
                    <a:pt x="1253801" y="537186"/>
                  </a:cubicBezTo>
                  <a:cubicBezTo>
                    <a:pt x="1336944" y="483690"/>
                    <a:pt x="1446694" y="510438"/>
                    <a:pt x="1499905" y="594025"/>
                  </a:cubicBezTo>
                  <a:cubicBezTo>
                    <a:pt x="1526511" y="637490"/>
                    <a:pt x="1533163" y="690985"/>
                    <a:pt x="1519860" y="741137"/>
                  </a:cubicBezTo>
                  <a:cubicBezTo>
                    <a:pt x="1519860" y="747824"/>
                    <a:pt x="1519860" y="751168"/>
                    <a:pt x="1526511" y="751168"/>
                  </a:cubicBezTo>
                  <a:lnTo>
                    <a:pt x="1529837" y="751168"/>
                  </a:lnTo>
                  <a:cubicBezTo>
                    <a:pt x="1533163" y="751168"/>
                    <a:pt x="1536488" y="747824"/>
                    <a:pt x="1539814" y="744481"/>
                  </a:cubicBezTo>
                  <a:cubicBezTo>
                    <a:pt x="1563094" y="664238"/>
                    <a:pt x="1533163" y="580651"/>
                    <a:pt x="1469974" y="530499"/>
                  </a:cubicBezTo>
                  <a:lnTo>
                    <a:pt x="1466648" y="527155"/>
                  </a:lnTo>
                  <a:cubicBezTo>
                    <a:pt x="1513208" y="463630"/>
                    <a:pt x="1586374" y="426851"/>
                    <a:pt x="1666192" y="426851"/>
                  </a:cubicBezTo>
                  <a:cubicBezTo>
                    <a:pt x="1779267" y="423508"/>
                    <a:pt x="1879039" y="500408"/>
                    <a:pt x="1905644" y="610742"/>
                  </a:cubicBezTo>
                  <a:cubicBezTo>
                    <a:pt x="1905644" y="614086"/>
                    <a:pt x="1908970" y="617429"/>
                    <a:pt x="1915622" y="617429"/>
                  </a:cubicBezTo>
                  <a:lnTo>
                    <a:pt x="1918947" y="617429"/>
                  </a:lnTo>
                  <a:cubicBezTo>
                    <a:pt x="1925599" y="617429"/>
                    <a:pt x="1925599" y="610742"/>
                    <a:pt x="1925599" y="607399"/>
                  </a:cubicBezTo>
                  <a:cubicBezTo>
                    <a:pt x="1895667" y="490377"/>
                    <a:pt x="1789244" y="406791"/>
                    <a:pt x="1669517" y="406791"/>
                  </a:cubicBezTo>
                  <a:lnTo>
                    <a:pt x="1666192" y="406791"/>
                  </a:lnTo>
                  <a:cubicBezTo>
                    <a:pt x="1706101" y="269709"/>
                    <a:pt x="1626283" y="129283"/>
                    <a:pt x="1489928" y="89161"/>
                  </a:cubicBezTo>
                  <a:cubicBezTo>
                    <a:pt x="1466648" y="82474"/>
                    <a:pt x="1443368" y="79131"/>
                    <a:pt x="1420088" y="79131"/>
                  </a:cubicBezTo>
                  <a:lnTo>
                    <a:pt x="1383505" y="79131"/>
                  </a:lnTo>
                  <a:cubicBezTo>
                    <a:pt x="1340270" y="82474"/>
                    <a:pt x="1297036" y="99192"/>
                    <a:pt x="1263778" y="125939"/>
                  </a:cubicBezTo>
                  <a:lnTo>
                    <a:pt x="1260452" y="129283"/>
                  </a:lnTo>
                  <a:lnTo>
                    <a:pt x="1257127" y="129283"/>
                  </a:lnTo>
                  <a:lnTo>
                    <a:pt x="1250475" y="146000"/>
                  </a:lnTo>
                  <a:cubicBezTo>
                    <a:pt x="1233847" y="159374"/>
                    <a:pt x="1220544" y="172748"/>
                    <a:pt x="1210566" y="189465"/>
                  </a:cubicBezTo>
                  <a:cubicBezTo>
                    <a:pt x="1173983" y="52383"/>
                    <a:pt x="1030977" y="-27860"/>
                    <a:pt x="894622" y="8918"/>
                  </a:cubicBezTo>
                  <a:cubicBezTo>
                    <a:pt x="808153" y="32322"/>
                    <a:pt x="741638" y="102535"/>
                    <a:pt x="715032" y="189465"/>
                  </a:cubicBezTo>
                  <a:cubicBezTo>
                    <a:pt x="671798" y="135970"/>
                    <a:pt x="608609" y="102535"/>
                    <a:pt x="538769" y="95848"/>
                  </a:cubicBezTo>
                  <a:lnTo>
                    <a:pt x="532117" y="95848"/>
                  </a:lnTo>
                  <a:lnTo>
                    <a:pt x="515488" y="95848"/>
                  </a:lnTo>
                  <a:cubicBezTo>
                    <a:pt x="375808" y="95848"/>
                    <a:pt x="259407" y="209526"/>
                    <a:pt x="259407" y="349952"/>
                  </a:cubicBezTo>
                  <a:cubicBezTo>
                    <a:pt x="259407" y="373356"/>
                    <a:pt x="262733" y="396760"/>
                    <a:pt x="269384" y="420165"/>
                  </a:cubicBezTo>
                  <a:lnTo>
                    <a:pt x="259407" y="420165"/>
                  </a:lnTo>
                  <a:cubicBezTo>
                    <a:pt x="242778" y="420165"/>
                    <a:pt x="222824" y="423508"/>
                    <a:pt x="206195" y="426851"/>
                  </a:cubicBezTo>
                  <a:cubicBezTo>
                    <a:pt x="86469" y="450256"/>
                    <a:pt x="0" y="557247"/>
                    <a:pt x="0" y="677612"/>
                  </a:cubicBezTo>
                  <a:lnTo>
                    <a:pt x="0" y="680955"/>
                  </a:lnTo>
                  <a:cubicBezTo>
                    <a:pt x="3326" y="821381"/>
                    <a:pt x="116401" y="935058"/>
                    <a:pt x="256081" y="935058"/>
                  </a:cubicBezTo>
                  <a:lnTo>
                    <a:pt x="668472" y="935058"/>
                  </a:lnTo>
                  <a:lnTo>
                    <a:pt x="668472" y="938402"/>
                  </a:lnTo>
                  <a:cubicBezTo>
                    <a:pt x="638541" y="1078828"/>
                    <a:pt x="728335" y="1215910"/>
                    <a:pt x="868016" y="1246001"/>
                  </a:cubicBezTo>
                  <a:cubicBezTo>
                    <a:pt x="927879" y="1259375"/>
                    <a:pt x="991068" y="1249344"/>
                    <a:pt x="1044280" y="1219253"/>
                  </a:cubicBezTo>
                  <a:cubicBezTo>
                    <a:pt x="1137400" y="1286122"/>
                    <a:pt x="1160681" y="1436578"/>
                    <a:pt x="1104143" y="1623812"/>
                  </a:cubicBezTo>
                  <a:cubicBezTo>
                    <a:pt x="1011023" y="1908007"/>
                    <a:pt x="934531" y="2255728"/>
                    <a:pt x="961137" y="2850865"/>
                  </a:cubicBezTo>
                  <a:lnTo>
                    <a:pt x="984417" y="2850865"/>
                  </a:lnTo>
                  <a:cubicBezTo>
                    <a:pt x="957811" y="2255728"/>
                    <a:pt x="1034303" y="1911351"/>
                    <a:pt x="1124098" y="1627156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B46AF6EA-B397-15FB-BE97-8442C050A11E}"/>
                </a:ext>
              </a:extLst>
            </p:cNvPr>
            <p:cNvSpPr/>
            <p:nvPr/>
          </p:nvSpPr>
          <p:spPr>
            <a:xfrm>
              <a:off x="7081022" y="2437385"/>
              <a:ext cx="1103667" cy="2721458"/>
            </a:xfrm>
            <a:custGeom>
              <a:avLst/>
              <a:gdLst>
                <a:gd name="connsiteX0" fmla="*/ 651843 w 849366"/>
                <a:gd name="connsiteY0" fmla="*/ 175245 h 2094395"/>
                <a:gd name="connsiteX1" fmla="*/ 651843 w 849366"/>
                <a:gd name="connsiteY1" fmla="*/ 175245 h 2094395"/>
                <a:gd name="connsiteX2" fmla="*/ 848062 w 849366"/>
                <a:gd name="connsiteY2" fmla="*/ 14759 h 2094395"/>
                <a:gd name="connsiteX3" fmla="*/ 841410 w 849366"/>
                <a:gd name="connsiteY3" fmla="*/ 1385 h 2094395"/>
                <a:gd name="connsiteX4" fmla="*/ 841410 w 849366"/>
                <a:gd name="connsiteY4" fmla="*/ 1385 h 2094395"/>
                <a:gd name="connsiteX5" fmla="*/ 828107 w 849366"/>
                <a:gd name="connsiteY5" fmla="*/ 4728 h 2094395"/>
                <a:gd name="connsiteX6" fmla="*/ 828107 w 849366"/>
                <a:gd name="connsiteY6" fmla="*/ 4728 h 2094395"/>
                <a:gd name="connsiteX7" fmla="*/ 625238 w 849366"/>
                <a:gd name="connsiteY7" fmla="*/ 155184 h 2094395"/>
                <a:gd name="connsiteX8" fmla="*/ 548746 w 849366"/>
                <a:gd name="connsiteY8" fmla="*/ 125093 h 2094395"/>
                <a:gd name="connsiteX9" fmla="*/ 535443 w 849366"/>
                <a:gd name="connsiteY9" fmla="*/ 131780 h 2094395"/>
                <a:gd name="connsiteX10" fmla="*/ 542094 w 849366"/>
                <a:gd name="connsiteY10" fmla="*/ 145154 h 2094395"/>
                <a:gd name="connsiteX11" fmla="*/ 545420 w 849366"/>
                <a:gd name="connsiteY11" fmla="*/ 145154 h 2094395"/>
                <a:gd name="connsiteX12" fmla="*/ 721684 w 849366"/>
                <a:gd name="connsiteY12" fmla="*/ 432692 h 2094395"/>
                <a:gd name="connsiteX13" fmla="*/ 435671 w 849366"/>
                <a:gd name="connsiteY13" fmla="*/ 609896 h 2094395"/>
                <a:gd name="connsiteX14" fmla="*/ 362505 w 849366"/>
                <a:gd name="connsiteY14" fmla="*/ 576461 h 2094395"/>
                <a:gd name="connsiteX15" fmla="*/ 349202 w 849366"/>
                <a:gd name="connsiteY15" fmla="*/ 579805 h 2094395"/>
                <a:gd name="connsiteX16" fmla="*/ 352528 w 849366"/>
                <a:gd name="connsiteY16" fmla="*/ 589835 h 2094395"/>
                <a:gd name="connsiteX17" fmla="*/ 458951 w 849366"/>
                <a:gd name="connsiteY17" fmla="*/ 629957 h 2094395"/>
                <a:gd name="connsiteX18" fmla="*/ 0 w 849366"/>
                <a:gd name="connsiteY18" fmla="*/ 2094395 h 2094395"/>
                <a:gd name="connsiteX19" fmla="*/ 19954 w 849366"/>
                <a:gd name="connsiteY19" fmla="*/ 2094395 h 2094395"/>
                <a:gd name="connsiteX20" fmla="*/ 512163 w 849366"/>
                <a:gd name="connsiteY20" fmla="*/ 639987 h 2094395"/>
                <a:gd name="connsiteX21" fmla="*/ 515488 w 849366"/>
                <a:gd name="connsiteY21" fmla="*/ 636644 h 2094395"/>
                <a:gd name="connsiteX22" fmla="*/ 538769 w 849366"/>
                <a:gd name="connsiteY22" fmla="*/ 633300 h 2094395"/>
                <a:gd name="connsiteX23" fmla="*/ 751615 w 849366"/>
                <a:gd name="connsiteY23" fmla="*/ 335732 h 2094395"/>
                <a:gd name="connsiteX24" fmla="*/ 651843 w 849366"/>
                <a:gd name="connsiteY24" fmla="*/ 175245 h 20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9366" h="2094395">
                  <a:moveTo>
                    <a:pt x="651843" y="175245"/>
                  </a:moveTo>
                  <a:lnTo>
                    <a:pt x="651843" y="175245"/>
                  </a:lnTo>
                  <a:cubicBezTo>
                    <a:pt x="738313" y="158528"/>
                    <a:pt x="814804" y="98345"/>
                    <a:pt x="848062" y="14759"/>
                  </a:cubicBezTo>
                  <a:cubicBezTo>
                    <a:pt x="851387" y="11415"/>
                    <a:pt x="848062" y="4728"/>
                    <a:pt x="841410" y="1385"/>
                  </a:cubicBezTo>
                  <a:cubicBezTo>
                    <a:pt x="841410" y="1385"/>
                    <a:pt x="841410" y="1385"/>
                    <a:pt x="841410" y="1385"/>
                  </a:cubicBezTo>
                  <a:cubicBezTo>
                    <a:pt x="838085" y="-1959"/>
                    <a:pt x="831433" y="1385"/>
                    <a:pt x="828107" y="4728"/>
                  </a:cubicBezTo>
                  <a:cubicBezTo>
                    <a:pt x="828107" y="4728"/>
                    <a:pt x="828107" y="4728"/>
                    <a:pt x="828107" y="4728"/>
                  </a:cubicBezTo>
                  <a:cubicBezTo>
                    <a:pt x="794850" y="88315"/>
                    <a:pt x="715032" y="148497"/>
                    <a:pt x="625238" y="155184"/>
                  </a:cubicBezTo>
                  <a:cubicBezTo>
                    <a:pt x="601957" y="141811"/>
                    <a:pt x="575352" y="128437"/>
                    <a:pt x="548746" y="125093"/>
                  </a:cubicBezTo>
                  <a:cubicBezTo>
                    <a:pt x="545420" y="121750"/>
                    <a:pt x="538769" y="125093"/>
                    <a:pt x="535443" y="131780"/>
                  </a:cubicBezTo>
                  <a:cubicBezTo>
                    <a:pt x="532117" y="135124"/>
                    <a:pt x="535443" y="141811"/>
                    <a:pt x="542094" y="145154"/>
                  </a:cubicBezTo>
                  <a:cubicBezTo>
                    <a:pt x="542094" y="145154"/>
                    <a:pt x="542094" y="145154"/>
                    <a:pt x="545420" y="145154"/>
                  </a:cubicBezTo>
                  <a:cubicBezTo>
                    <a:pt x="675124" y="175245"/>
                    <a:pt x="754941" y="305640"/>
                    <a:pt x="721684" y="432692"/>
                  </a:cubicBezTo>
                  <a:cubicBezTo>
                    <a:pt x="691752" y="563087"/>
                    <a:pt x="562049" y="643331"/>
                    <a:pt x="435671" y="609896"/>
                  </a:cubicBezTo>
                  <a:cubicBezTo>
                    <a:pt x="409065" y="603209"/>
                    <a:pt x="382459" y="593179"/>
                    <a:pt x="362505" y="576461"/>
                  </a:cubicBezTo>
                  <a:cubicBezTo>
                    <a:pt x="359179" y="573118"/>
                    <a:pt x="352528" y="576461"/>
                    <a:pt x="349202" y="579805"/>
                  </a:cubicBezTo>
                  <a:cubicBezTo>
                    <a:pt x="345876" y="583148"/>
                    <a:pt x="349202" y="586492"/>
                    <a:pt x="352528" y="589835"/>
                  </a:cubicBezTo>
                  <a:cubicBezTo>
                    <a:pt x="385785" y="609896"/>
                    <a:pt x="422368" y="626613"/>
                    <a:pt x="458951" y="629957"/>
                  </a:cubicBezTo>
                  <a:cubicBezTo>
                    <a:pt x="59863" y="800473"/>
                    <a:pt x="9977" y="1532693"/>
                    <a:pt x="0" y="2094395"/>
                  </a:cubicBezTo>
                  <a:lnTo>
                    <a:pt x="19954" y="2094395"/>
                  </a:lnTo>
                  <a:cubicBezTo>
                    <a:pt x="33257" y="1515975"/>
                    <a:pt x="79817" y="760352"/>
                    <a:pt x="512163" y="639987"/>
                  </a:cubicBezTo>
                  <a:lnTo>
                    <a:pt x="515488" y="636644"/>
                  </a:lnTo>
                  <a:cubicBezTo>
                    <a:pt x="522140" y="636644"/>
                    <a:pt x="532117" y="636644"/>
                    <a:pt x="538769" y="633300"/>
                  </a:cubicBezTo>
                  <a:cubicBezTo>
                    <a:pt x="678449" y="609896"/>
                    <a:pt x="774896" y="476157"/>
                    <a:pt x="751615" y="335732"/>
                  </a:cubicBezTo>
                  <a:cubicBezTo>
                    <a:pt x="734987" y="275549"/>
                    <a:pt x="701729" y="215367"/>
                    <a:pt x="651843" y="175245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2BFCAA4B-F8C1-985C-FBDA-2E1C510DC2BE}"/>
                </a:ext>
              </a:extLst>
            </p:cNvPr>
            <p:cNvSpPr/>
            <p:nvPr/>
          </p:nvSpPr>
          <p:spPr>
            <a:xfrm>
              <a:off x="9768969" y="1096853"/>
              <a:ext cx="493724" cy="438674"/>
            </a:xfrm>
            <a:custGeom>
              <a:avLst/>
              <a:gdLst>
                <a:gd name="connsiteX0" fmla="*/ 375808 w 379963"/>
                <a:gd name="connsiteY0" fmla="*/ 96868 h 337597"/>
                <a:gd name="connsiteX1" fmla="*/ 312619 w 379963"/>
                <a:gd name="connsiteY1" fmla="*/ 26656 h 337597"/>
                <a:gd name="connsiteX2" fmla="*/ 249430 w 379963"/>
                <a:gd name="connsiteY2" fmla="*/ 46716 h 337597"/>
                <a:gd name="connsiteX3" fmla="*/ 199544 w 379963"/>
                <a:gd name="connsiteY3" fmla="*/ 13282 h 337597"/>
                <a:gd name="connsiteX4" fmla="*/ 0 w 379963"/>
                <a:gd name="connsiteY4" fmla="*/ 83495 h 337597"/>
                <a:gd name="connsiteX5" fmla="*/ 73166 w 379963"/>
                <a:gd name="connsiteY5" fmla="*/ 93525 h 337597"/>
                <a:gd name="connsiteX6" fmla="*/ 152984 w 379963"/>
                <a:gd name="connsiteY6" fmla="*/ 76808 h 337597"/>
                <a:gd name="connsiteX7" fmla="*/ 206195 w 379963"/>
                <a:gd name="connsiteY7" fmla="*/ 337598 h 337597"/>
                <a:gd name="connsiteX8" fmla="*/ 299316 w 379963"/>
                <a:gd name="connsiteY8" fmla="*/ 210546 h 337597"/>
                <a:gd name="connsiteX9" fmla="*/ 302642 w 379963"/>
                <a:gd name="connsiteY9" fmla="*/ 210546 h 337597"/>
                <a:gd name="connsiteX10" fmla="*/ 365831 w 379963"/>
                <a:gd name="connsiteY10" fmla="*/ 173768 h 337597"/>
                <a:gd name="connsiteX11" fmla="*/ 375808 w 379963"/>
                <a:gd name="connsiteY11" fmla="*/ 96868 h 33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963" h="337597">
                  <a:moveTo>
                    <a:pt x="375808" y="96868"/>
                  </a:moveTo>
                  <a:cubicBezTo>
                    <a:pt x="369156" y="63434"/>
                    <a:pt x="345876" y="36686"/>
                    <a:pt x="312619" y="26656"/>
                  </a:cubicBezTo>
                  <a:cubicBezTo>
                    <a:pt x="289339" y="16625"/>
                    <a:pt x="262733" y="26656"/>
                    <a:pt x="249430" y="46716"/>
                  </a:cubicBezTo>
                  <a:cubicBezTo>
                    <a:pt x="236127" y="33343"/>
                    <a:pt x="219498" y="23312"/>
                    <a:pt x="199544" y="13282"/>
                  </a:cubicBezTo>
                  <a:cubicBezTo>
                    <a:pt x="129704" y="-16809"/>
                    <a:pt x="29932" y="3251"/>
                    <a:pt x="0" y="83495"/>
                  </a:cubicBezTo>
                  <a:cubicBezTo>
                    <a:pt x="23280" y="90181"/>
                    <a:pt x="49886" y="93525"/>
                    <a:pt x="73166" y="93525"/>
                  </a:cubicBezTo>
                  <a:cubicBezTo>
                    <a:pt x="86469" y="93525"/>
                    <a:pt x="149658" y="93525"/>
                    <a:pt x="152984" y="76808"/>
                  </a:cubicBezTo>
                  <a:cubicBezTo>
                    <a:pt x="133029" y="167081"/>
                    <a:pt x="152984" y="264042"/>
                    <a:pt x="206195" y="337598"/>
                  </a:cubicBezTo>
                  <a:cubicBezTo>
                    <a:pt x="256081" y="310850"/>
                    <a:pt x="289339" y="264042"/>
                    <a:pt x="299316" y="210546"/>
                  </a:cubicBezTo>
                  <a:lnTo>
                    <a:pt x="302642" y="210546"/>
                  </a:lnTo>
                  <a:cubicBezTo>
                    <a:pt x="329248" y="210546"/>
                    <a:pt x="352528" y="197172"/>
                    <a:pt x="365831" y="173768"/>
                  </a:cubicBezTo>
                  <a:cubicBezTo>
                    <a:pt x="382459" y="147020"/>
                    <a:pt x="382459" y="120273"/>
                    <a:pt x="375808" y="96868"/>
                  </a:cubicBezTo>
                  <a:close/>
                </a:path>
              </a:pathLst>
            </a:custGeom>
            <a:solidFill>
              <a:srgbClr val="F2EFED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F907D1A5-DC09-AD02-C820-0FAC7F6B2CFB}"/>
                </a:ext>
              </a:extLst>
            </p:cNvPr>
            <p:cNvSpPr/>
            <p:nvPr/>
          </p:nvSpPr>
          <p:spPr>
            <a:xfrm>
              <a:off x="9734483" y="1196656"/>
              <a:ext cx="311060" cy="369282"/>
            </a:xfrm>
            <a:custGeom>
              <a:avLst/>
              <a:gdLst>
                <a:gd name="connsiteX0" fmla="*/ 182850 w 239387"/>
                <a:gd name="connsiteY0" fmla="*/ 0 h 284194"/>
                <a:gd name="connsiteX1" fmla="*/ 103032 w 239387"/>
                <a:gd name="connsiteY1" fmla="*/ 16717 h 284194"/>
                <a:gd name="connsiteX2" fmla="*/ 43169 w 239387"/>
                <a:gd name="connsiteY2" fmla="*/ 6687 h 284194"/>
                <a:gd name="connsiteX3" fmla="*/ 6586 w 239387"/>
                <a:gd name="connsiteY3" fmla="*/ 66869 h 284194"/>
                <a:gd name="connsiteX4" fmla="*/ 6586 w 239387"/>
                <a:gd name="connsiteY4" fmla="*/ 73556 h 284194"/>
                <a:gd name="connsiteX5" fmla="*/ 103032 w 239387"/>
                <a:gd name="connsiteY5" fmla="*/ 277508 h 284194"/>
                <a:gd name="connsiteX6" fmla="*/ 239387 w 239387"/>
                <a:gd name="connsiteY6" fmla="*/ 257447 h 284194"/>
                <a:gd name="connsiteX7" fmla="*/ 182850 w 239387"/>
                <a:gd name="connsiteY7" fmla="*/ 0 h 2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87" h="284194">
                  <a:moveTo>
                    <a:pt x="182850" y="0"/>
                  </a:moveTo>
                  <a:cubicBezTo>
                    <a:pt x="179524" y="16717"/>
                    <a:pt x="116335" y="16717"/>
                    <a:pt x="103032" y="16717"/>
                  </a:cubicBezTo>
                  <a:cubicBezTo>
                    <a:pt x="83078" y="16717"/>
                    <a:pt x="63124" y="13374"/>
                    <a:pt x="43169" y="6687"/>
                  </a:cubicBezTo>
                  <a:cubicBezTo>
                    <a:pt x="26541" y="23404"/>
                    <a:pt x="13238" y="43465"/>
                    <a:pt x="6586" y="66869"/>
                  </a:cubicBezTo>
                  <a:cubicBezTo>
                    <a:pt x="6586" y="70213"/>
                    <a:pt x="6586" y="70213"/>
                    <a:pt x="6586" y="73556"/>
                  </a:cubicBezTo>
                  <a:cubicBezTo>
                    <a:pt x="-16694" y="157143"/>
                    <a:pt x="23215" y="244073"/>
                    <a:pt x="103032" y="277508"/>
                  </a:cubicBezTo>
                  <a:cubicBezTo>
                    <a:pt x="149593" y="290882"/>
                    <a:pt x="199479" y="284195"/>
                    <a:pt x="239387" y="257447"/>
                  </a:cubicBezTo>
                  <a:cubicBezTo>
                    <a:pt x="182850" y="183891"/>
                    <a:pt x="162896" y="90274"/>
                    <a:pt x="182850" y="0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" name="Graphic 14">
              <a:extLst>
                <a:ext uri="{FF2B5EF4-FFF2-40B4-BE49-F238E27FC236}">
                  <a16:creationId xmlns:a16="http://schemas.microsoft.com/office/drawing/2014/main" id="{A8E15181-C684-CDCC-5262-EBA0A132F88D}"/>
                </a:ext>
              </a:extLst>
            </p:cNvPr>
            <p:cNvGrpSpPr/>
            <p:nvPr/>
          </p:nvGrpSpPr>
          <p:grpSpPr>
            <a:xfrm>
              <a:off x="8278243" y="1954091"/>
              <a:ext cx="483821" cy="380823"/>
              <a:chOff x="8056322" y="2009741"/>
              <a:chExt cx="372342" cy="293076"/>
            </a:xfrm>
            <a:noFill/>
          </p:grpSpPr>
          <p:sp>
            <p:nvSpPr>
              <p:cNvPr id="35" name="Freeform 67">
                <a:extLst>
                  <a:ext uri="{FF2B5EF4-FFF2-40B4-BE49-F238E27FC236}">
                    <a16:creationId xmlns:a16="http://schemas.microsoft.com/office/drawing/2014/main" id="{3663BCAB-03F9-EC42-312F-B77B86E9D886}"/>
                  </a:ext>
                </a:extLst>
              </p:cNvPr>
              <p:cNvSpPr/>
              <p:nvPr/>
            </p:nvSpPr>
            <p:spPr>
              <a:xfrm>
                <a:off x="8068983" y="2098234"/>
                <a:ext cx="33763" cy="27381"/>
              </a:xfrm>
              <a:custGeom>
                <a:avLst/>
                <a:gdLst>
                  <a:gd name="connsiteX0" fmla="*/ 506 w 33763"/>
                  <a:gd name="connsiteY0" fmla="*/ 27381 h 27381"/>
                  <a:gd name="connsiteX1" fmla="*/ 33763 w 33763"/>
                  <a:gd name="connsiteY1" fmla="*/ 634 h 27381"/>
                  <a:gd name="connsiteX2" fmla="*/ 506 w 33763"/>
                  <a:gd name="connsiteY2" fmla="*/ 27381 h 2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63" h="27381">
                    <a:moveTo>
                      <a:pt x="506" y="27381"/>
                    </a:moveTo>
                    <a:lnTo>
                      <a:pt x="33763" y="634"/>
                    </a:lnTo>
                    <a:cubicBezTo>
                      <a:pt x="10483" y="-2710"/>
                      <a:pt x="-2820" y="7320"/>
                      <a:pt x="506" y="27381"/>
                    </a:cubicBezTo>
                    <a:close/>
                  </a:path>
                </a:pathLst>
              </a:custGeom>
              <a:noFill/>
              <a:ln w="33223" cap="rnd">
                <a:solidFill>
                  <a:srgbClr val="F2EFE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9B1E9D08-841F-1B02-CAAC-D1783996FDBF}"/>
                  </a:ext>
                </a:extLst>
              </p:cNvPr>
              <p:cNvSpPr/>
              <p:nvPr/>
            </p:nvSpPr>
            <p:spPr>
              <a:xfrm>
                <a:off x="8056322" y="2009741"/>
                <a:ext cx="372342" cy="293076"/>
              </a:xfrm>
              <a:custGeom>
                <a:avLst/>
                <a:gdLst>
                  <a:gd name="connsiteX0" fmla="*/ 365694 w 372345"/>
                  <a:gd name="connsiteY0" fmla="*/ 166026 h 293077"/>
                  <a:gd name="connsiteX1" fmla="*/ 372345 w 372345"/>
                  <a:gd name="connsiteY1" fmla="*/ 139278 h 293077"/>
                  <a:gd name="connsiteX2" fmla="*/ 359042 w 372345"/>
                  <a:gd name="connsiteY2" fmla="*/ 129248 h 293077"/>
                  <a:gd name="connsiteX3" fmla="*/ 259270 w 372345"/>
                  <a:gd name="connsiteY3" fmla="*/ 28944 h 293077"/>
                  <a:gd name="connsiteX4" fmla="*/ 179453 w 372345"/>
                  <a:gd name="connsiteY4" fmla="*/ 2196 h 293077"/>
                  <a:gd name="connsiteX5" fmla="*/ 43098 w 372345"/>
                  <a:gd name="connsiteY5" fmla="*/ 5540 h 293077"/>
                  <a:gd name="connsiteX6" fmla="*/ 9840 w 372345"/>
                  <a:gd name="connsiteY6" fmla="*/ 15570 h 293077"/>
                  <a:gd name="connsiteX7" fmla="*/ 39772 w 372345"/>
                  <a:gd name="connsiteY7" fmla="*/ 79096 h 293077"/>
                  <a:gd name="connsiteX8" fmla="*/ 166150 w 372345"/>
                  <a:gd name="connsiteY8" fmla="*/ 132591 h 293077"/>
                  <a:gd name="connsiteX9" fmla="*/ 172801 w 372345"/>
                  <a:gd name="connsiteY9" fmla="*/ 155996 h 293077"/>
                  <a:gd name="connsiteX10" fmla="*/ 119590 w 372345"/>
                  <a:gd name="connsiteY10" fmla="*/ 135935 h 293077"/>
                  <a:gd name="connsiteX11" fmla="*/ 56401 w 372345"/>
                  <a:gd name="connsiteY11" fmla="*/ 192774 h 293077"/>
                  <a:gd name="connsiteX12" fmla="*/ 89658 w 372345"/>
                  <a:gd name="connsiteY12" fmla="*/ 222865 h 293077"/>
                  <a:gd name="connsiteX13" fmla="*/ 332437 w 372345"/>
                  <a:gd name="connsiteY13" fmla="*/ 293078 h 293077"/>
                  <a:gd name="connsiteX14" fmla="*/ 335762 w 372345"/>
                  <a:gd name="connsiteY14" fmla="*/ 279704 h 293077"/>
                  <a:gd name="connsiteX15" fmla="*/ 335762 w 372345"/>
                  <a:gd name="connsiteY15" fmla="*/ 279704 h 293077"/>
                  <a:gd name="connsiteX16" fmla="*/ 359042 w 372345"/>
                  <a:gd name="connsiteY16" fmla="*/ 192774 h 293077"/>
                  <a:gd name="connsiteX17" fmla="*/ 365694 w 372345"/>
                  <a:gd name="connsiteY17" fmla="*/ 166026 h 293077"/>
                  <a:gd name="connsiteX18" fmla="*/ 365694 w 372345"/>
                  <a:gd name="connsiteY18" fmla="*/ 166026 h 29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2345" h="293077">
                    <a:moveTo>
                      <a:pt x="365694" y="166026"/>
                    </a:moveTo>
                    <a:lnTo>
                      <a:pt x="372345" y="139278"/>
                    </a:lnTo>
                    <a:cubicBezTo>
                      <a:pt x="369020" y="135935"/>
                      <a:pt x="362368" y="132591"/>
                      <a:pt x="359042" y="129248"/>
                    </a:cubicBezTo>
                    <a:cubicBezTo>
                      <a:pt x="329111" y="92470"/>
                      <a:pt x="295854" y="59035"/>
                      <a:pt x="259270" y="28944"/>
                    </a:cubicBezTo>
                    <a:cubicBezTo>
                      <a:pt x="235990" y="12227"/>
                      <a:pt x="206059" y="5540"/>
                      <a:pt x="179453" y="2196"/>
                    </a:cubicBezTo>
                    <a:cubicBezTo>
                      <a:pt x="132893" y="-1147"/>
                      <a:pt x="89658" y="-1147"/>
                      <a:pt x="43098" y="5540"/>
                    </a:cubicBezTo>
                    <a:cubicBezTo>
                      <a:pt x="29795" y="5540"/>
                      <a:pt x="19818" y="8883"/>
                      <a:pt x="9840" y="15570"/>
                    </a:cubicBezTo>
                    <a:cubicBezTo>
                      <a:pt x="-16765" y="38974"/>
                      <a:pt x="16492" y="72409"/>
                      <a:pt x="39772" y="79096"/>
                    </a:cubicBezTo>
                    <a:cubicBezTo>
                      <a:pt x="89658" y="92470"/>
                      <a:pt x="139544" y="72409"/>
                      <a:pt x="166150" y="132591"/>
                    </a:cubicBezTo>
                    <a:cubicBezTo>
                      <a:pt x="169476" y="139278"/>
                      <a:pt x="172801" y="149309"/>
                      <a:pt x="172801" y="155996"/>
                    </a:cubicBezTo>
                    <a:cubicBezTo>
                      <a:pt x="156173" y="152652"/>
                      <a:pt x="136218" y="145965"/>
                      <a:pt x="119590" y="135935"/>
                    </a:cubicBezTo>
                    <a:lnTo>
                      <a:pt x="56401" y="192774"/>
                    </a:lnTo>
                    <a:cubicBezTo>
                      <a:pt x="66378" y="202804"/>
                      <a:pt x="79681" y="212835"/>
                      <a:pt x="89658" y="222865"/>
                    </a:cubicBezTo>
                    <a:cubicBezTo>
                      <a:pt x="142870" y="252956"/>
                      <a:pt x="249293" y="259643"/>
                      <a:pt x="332437" y="293078"/>
                    </a:cubicBezTo>
                    <a:lnTo>
                      <a:pt x="335762" y="279704"/>
                    </a:lnTo>
                    <a:lnTo>
                      <a:pt x="335762" y="279704"/>
                    </a:lnTo>
                    <a:lnTo>
                      <a:pt x="359042" y="192774"/>
                    </a:lnTo>
                    <a:lnTo>
                      <a:pt x="365694" y="166026"/>
                    </a:lnTo>
                    <a:lnTo>
                      <a:pt x="365694" y="166026"/>
                    </a:lnTo>
                    <a:close/>
                  </a:path>
                </a:pathLst>
              </a:custGeom>
              <a:solidFill>
                <a:schemeClr val="accent1"/>
              </a:solidFill>
              <a:ln w="33223" cap="rnd">
                <a:solidFill>
                  <a:srgbClr val="F2EFE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21FB57BE-53FD-545C-8BAA-31CE67AF9D44}"/>
                </a:ext>
              </a:extLst>
            </p:cNvPr>
            <p:cNvSpPr/>
            <p:nvPr/>
          </p:nvSpPr>
          <p:spPr>
            <a:xfrm>
              <a:off x="9278943" y="2646091"/>
              <a:ext cx="433848" cy="331811"/>
            </a:xfrm>
            <a:custGeom>
              <a:avLst/>
              <a:gdLst>
                <a:gd name="connsiteX0" fmla="*/ 333883 w 333883"/>
                <a:gd name="connsiteY0" fmla="*/ 44719 h 255357"/>
                <a:gd name="connsiteX1" fmla="*/ 277346 w 333883"/>
                <a:gd name="connsiteY1" fmla="*/ 14628 h 255357"/>
                <a:gd name="connsiteX2" fmla="*/ 270694 w 333883"/>
                <a:gd name="connsiteY2" fmla="*/ 78153 h 255357"/>
                <a:gd name="connsiteX3" fmla="*/ 194202 w 333883"/>
                <a:gd name="connsiteY3" fmla="*/ 38032 h 255357"/>
                <a:gd name="connsiteX4" fmla="*/ 144316 w 333883"/>
                <a:gd name="connsiteY4" fmla="*/ 11284 h 255357"/>
                <a:gd name="connsiteX5" fmla="*/ 104408 w 333883"/>
                <a:gd name="connsiteY5" fmla="*/ 1254 h 255357"/>
                <a:gd name="connsiteX6" fmla="*/ 91105 w 333883"/>
                <a:gd name="connsiteY6" fmla="*/ 58093 h 255357"/>
                <a:gd name="connsiteX7" fmla="*/ 114385 w 333883"/>
                <a:gd name="connsiteY7" fmla="*/ 78153 h 255357"/>
                <a:gd name="connsiteX8" fmla="*/ 51196 w 333883"/>
                <a:gd name="connsiteY8" fmla="*/ 54749 h 255357"/>
                <a:gd name="connsiteX9" fmla="*/ 7962 w 333883"/>
                <a:gd name="connsiteY9" fmla="*/ 54749 h 255357"/>
                <a:gd name="connsiteX10" fmla="*/ 4636 w 333883"/>
                <a:gd name="connsiteY10" fmla="*/ 91527 h 255357"/>
                <a:gd name="connsiteX11" fmla="*/ 34567 w 333883"/>
                <a:gd name="connsiteY11" fmla="*/ 114932 h 255357"/>
                <a:gd name="connsiteX12" fmla="*/ 14613 w 333883"/>
                <a:gd name="connsiteY12" fmla="*/ 131649 h 255357"/>
                <a:gd name="connsiteX13" fmla="*/ 31242 w 333883"/>
                <a:gd name="connsiteY13" fmla="*/ 168427 h 255357"/>
                <a:gd name="connsiteX14" fmla="*/ 34567 w 333883"/>
                <a:gd name="connsiteY14" fmla="*/ 171771 h 255357"/>
                <a:gd name="connsiteX15" fmla="*/ 24590 w 333883"/>
                <a:gd name="connsiteY15" fmla="*/ 185144 h 255357"/>
                <a:gd name="connsiteX16" fmla="*/ 71150 w 333883"/>
                <a:gd name="connsiteY16" fmla="*/ 235296 h 255357"/>
                <a:gd name="connsiteX17" fmla="*/ 300626 w 333883"/>
                <a:gd name="connsiteY17" fmla="*/ 255357 h 255357"/>
                <a:gd name="connsiteX18" fmla="*/ 333883 w 333883"/>
                <a:gd name="connsiteY18" fmla="*/ 44719 h 25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883" h="255357">
                  <a:moveTo>
                    <a:pt x="333883" y="44719"/>
                  </a:moveTo>
                  <a:cubicBezTo>
                    <a:pt x="300626" y="28001"/>
                    <a:pt x="277346" y="14628"/>
                    <a:pt x="277346" y="14628"/>
                  </a:cubicBezTo>
                  <a:lnTo>
                    <a:pt x="270694" y="78153"/>
                  </a:lnTo>
                  <a:cubicBezTo>
                    <a:pt x="270694" y="78153"/>
                    <a:pt x="230785" y="58093"/>
                    <a:pt x="194202" y="38032"/>
                  </a:cubicBezTo>
                  <a:lnTo>
                    <a:pt x="144316" y="11284"/>
                  </a:lnTo>
                  <a:cubicBezTo>
                    <a:pt x="131013" y="1254"/>
                    <a:pt x="117711" y="-2090"/>
                    <a:pt x="104408" y="1254"/>
                  </a:cubicBezTo>
                  <a:cubicBezTo>
                    <a:pt x="81128" y="7941"/>
                    <a:pt x="77802" y="38032"/>
                    <a:pt x="91105" y="58093"/>
                  </a:cubicBezTo>
                  <a:cubicBezTo>
                    <a:pt x="97756" y="64780"/>
                    <a:pt x="104408" y="71467"/>
                    <a:pt x="114385" y="78153"/>
                  </a:cubicBezTo>
                  <a:lnTo>
                    <a:pt x="51196" y="54749"/>
                  </a:lnTo>
                  <a:cubicBezTo>
                    <a:pt x="37893" y="48062"/>
                    <a:pt x="21264" y="48062"/>
                    <a:pt x="7962" y="54749"/>
                  </a:cubicBezTo>
                  <a:cubicBezTo>
                    <a:pt x="-2016" y="64780"/>
                    <a:pt x="-2016" y="81497"/>
                    <a:pt x="4636" y="91527"/>
                  </a:cubicBezTo>
                  <a:cubicBezTo>
                    <a:pt x="11287" y="101558"/>
                    <a:pt x="24590" y="108245"/>
                    <a:pt x="34567" y="114932"/>
                  </a:cubicBezTo>
                  <a:cubicBezTo>
                    <a:pt x="24590" y="114932"/>
                    <a:pt x="17939" y="121619"/>
                    <a:pt x="14613" y="131649"/>
                  </a:cubicBezTo>
                  <a:cubicBezTo>
                    <a:pt x="14613" y="145023"/>
                    <a:pt x="17939" y="158397"/>
                    <a:pt x="31242" y="168427"/>
                  </a:cubicBezTo>
                  <a:lnTo>
                    <a:pt x="34567" y="171771"/>
                  </a:lnTo>
                  <a:cubicBezTo>
                    <a:pt x="27916" y="175114"/>
                    <a:pt x="24590" y="181801"/>
                    <a:pt x="24590" y="185144"/>
                  </a:cubicBezTo>
                  <a:cubicBezTo>
                    <a:pt x="21264" y="205205"/>
                    <a:pt x="41219" y="225266"/>
                    <a:pt x="71150" y="235296"/>
                  </a:cubicBezTo>
                  <a:cubicBezTo>
                    <a:pt x="101082" y="241983"/>
                    <a:pt x="244088" y="248670"/>
                    <a:pt x="300626" y="255357"/>
                  </a:cubicBezTo>
                  <a:cubicBezTo>
                    <a:pt x="310603" y="178457"/>
                    <a:pt x="320580" y="111588"/>
                    <a:pt x="333883" y="44719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01E78A9E-12AF-1E8D-8E39-A93A722DE13C}"/>
                </a:ext>
              </a:extLst>
            </p:cNvPr>
            <p:cNvSpPr/>
            <p:nvPr/>
          </p:nvSpPr>
          <p:spPr>
            <a:xfrm>
              <a:off x="9060250" y="1878744"/>
              <a:ext cx="656861" cy="864555"/>
            </a:xfrm>
            <a:custGeom>
              <a:avLst/>
              <a:gdLst>
                <a:gd name="connsiteX0" fmla="*/ 179590 w 505511"/>
                <a:gd name="connsiteY0" fmla="*/ 641946 h 665349"/>
                <a:gd name="connsiteX1" fmla="*/ 222824 w 505511"/>
                <a:gd name="connsiteY1" fmla="*/ 641946 h 665349"/>
                <a:gd name="connsiteX2" fmla="*/ 286013 w 505511"/>
                <a:gd name="connsiteY2" fmla="*/ 665350 h 665349"/>
                <a:gd name="connsiteX3" fmla="*/ 262733 w 505511"/>
                <a:gd name="connsiteY3" fmla="*/ 645289 h 665349"/>
                <a:gd name="connsiteX4" fmla="*/ 276036 w 505511"/>
                <a:gd name="connsiteY4" fmla="*/ 588450 h 665349"/>
                <a:gd name="connsiteX5" fmla="*/ 312619 w 505511"/>
                <a:gd name="connsiteY5" fmla="*/ 598481 h 665349"/>
                <a:gd name="connsiteX6" fmla="*/ 362505 w 505511"/>
                <a:gd name="connsiteY6" fmla="*/ 625228 h 665349"/>
                <a:gd name="connsiteX7" fmla="*/ 438997 w 505511"/>
                <a:gd name="connsiteY7" fmla="*/ 665350 h 665349"/>
                <a:gd name="connsiteX8" fmla="*/ 442322 w 505511"/>
                <a:gd name="connsiteY8" fmla="*/ 645289 h 665349"/>
                <a:gd name="connsiteX9" fmla="*/ 505511 w 505511"/>
                <a:gd name="connsiteY9" fmla="*/ 100304 h 665349"/>
                <a:gd name="connsiteX10" fmla="*/ 49886 w 505511"/>
                <a:gd name="connsiteY10" fmla="*/ 0 h 665349"/>
                <a:gd name="connsiteX11" fmla="*/ 0 w 505511"/>
                <a:gd name="connsiteY11" fmla="*/ 611854 h 665349"/>
                <a:gd name="connsiteX12" fmla="*/ 176264 w 505511"/>
                <a:gd name="connsiteY12" fmla="*/ 658663 h 665349"/>
                <a:gd name="connsiteX13" fmla="*/ 179590 w 505511"/>
                <a:gd name="connsiteY13" fmla="*/ 641946 h 6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511" h="665349">
                  <a:moveTo>
                    <a:pt x="179590" y="641946"/>
                  </a:moveTo>
                  <a:cubicBezTo>
                    <a:pt x="192893" y="635259"/>
                    <a:pt x="209521" y="635259"/>
                    <a:pt x="222824" y="641946"/>
                  </a:cubicBezTo>
                  <a:lnTo>
                    <a:pt x="286013" y="665350"/>
                  </a:lnTo>
                  <a:cubicBezTo>
                    <a:pt x="276036" y="662006"/>
                    <a:pt x="269384" y="655320"/>
                    <a:pt x="262733" y="645289"/>
                  </a:cubicBezTo>
                  <a:cubicBezTo>
                    <a:pt x="249430" y="628572"/>
                    <a:pt x="252756" y="595137"/>
                    <a:pt x="276036" y="588450"/>
                  </a:cubicBezTo>
                  <a:cubicBezTo>
                    <a:pt x="289339" y="588450"/>
                    <a:pt x="302642" y="591794"/>
                    <a:pt x="312619" y="598481"/>
                  </a:cubicBezTo>
                  <a:lnTo>
                    <a:pt x="362505" y="625228"/>
                  </a:lnTo>
                  <a:cubicBezTo>
                    <a:pt x="395762" y="645289"/>
                    <a:pt x="438997" y="665350"/>
                    <a:pt x="438997" y="665350"/>
                  </a:cubicBezTo>
                  <a:lnTo>
                    <a:pt x="442322" y="645289"/>
                  </a:lnTo>
                  <a:lnTo>
                    <a:pt x="505511" y="100304"/>
                  </a:lnTo>
                  <a:lnTo>
                    <a:pt x="49886" y="0"/>
                  </a:lnTo>
                  <a:lnTo>
                    <a:pt x="0" y="611854"/>
                  </a:lnTo>
                  <a:lnTo>
                    <a:pt x="176264" y="658663"/>
                  </a:lnTo>
                  <a:cubicBezTo>
                    <a:pt x="172938" y="651976"/>
                    <a:pt x="176264" y="645289"/>
                    <a:pt x="179590" y="641946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9E950D9D-810A-4B56-2694-B8BC465F8407}"/>
                </a:ext>
              </a:extLst>
            </p:cNvPr>
            <p:cNvSpPr/>
            <p:nvPr/>
          </p:nvSpPr>
          <p:spPr>
            <a:xfrm>
              <a:off x="8679962" y="1662604"/>
              <a:ext cx="1952099" cy="1414374"/>
            </a:xfrm>
            <a:custGeom>
              <a:avLst/>
              <a:gdLst>
                <a:gd name="connsiteX0" fmla="*/ 69841 w 1502307"/>
                <a:gd name="connsiteY0" fmla="*/ 326824 h 1088482"/>
                <a:gd name="connsiteX1" fmla="*/ 319270 w 1502307"/>
                <a:gd name="connsiteY1" fmla="*/ 390350 h 1088482"/>
                <a:gd name="connsiteX2" fmla="*/ 295990 w 1502307"/>
                <a:gd name="connsiteY2" fmla="*/ 671201 h 1088482"/>
                <a:gd name="connsiteX3" fmla="*/ 0 w 1502307"/>
                <a:gd name="connsiteY3" fmla="*/ 594301 h 1088482"/>
                <a:gd name="connsiteX4" fmla="*/ 69841 w 1502307"/>
                <a:gd name="connsiteY4" fmla="*/ 326824 h 1088482"/>
                <a:gd name="connsiteX5" fmla="*/ 1499905 w 1502307"/>
                <a:gd name="connsiteY5" fmla="*/ 938678 h 1088482"/>
                <a:gd name="connsiteX6" fmla="*/ 1406785 w 1502307"/>
                <a:gd name="connsiteY6" fmla="*/ 1075760 h 1088482"/>
                <a:gd name="connsiteX7" fmla="*/ 1300361 w 1502307"/>
                <a:gd name="connsiteY7" fmla="*/ 1085791 h 1088482"/>
                <a:gd name="connsiteX8" fmla="*/ 1021000 w 1502307"/>
                <a:gd name="connsiteY8" fmla="*/ 1059043 h 1088482"/>
                <a:gd name="connsiteX9" fmla="*/ 768244 w 1502307"/>
                <a:gd name="connsiteY9" fmla="*/ 1015578 h 1088482"/>
                <a:gd name="connsiteX10" fmla="*/ 794850 w 1502307"/>
                <a:gd name="connsiteY10" fmla="*/ 798253 h 1088482"/>
                <a:gd name="connsiteX11" fmla="*/ 738313 w 1502307"/>
                <a:gd name="connsiteY11" fmla="*/ 768161 h 1088482"/>
                <a:gd name="connsiteX12" fmla="*/ 731661 w 1502307"/>
                <a:gd name="connsiteY12" fmla="*/ 811627 h 1088482"/>
                <a:gd name="connsiteX13" fmla="*/ 798176 w 1502307"/>
                <a:gd name="connsiteY13" fmla="*/ 266641 h 1088482"/>
                <a:gd name="connsiteX14" fmla="*/ 615260 w 1502307"/>
                <a:gd name="connsiteY14" fmla="*/ 226520 h 1088482"/>
                <a:gd name="connsiteX15" fmla="*/ 552072 w 1502307"/>
                <a:gd name="connsiteY15" fmla="*/ 213146 h 1088482"/>
                <a:gd name="connsiteX16" fmla="*/ 628563 w 1502307"/>
                <a:gd name="connsiteY16" fmla="*/ 52660 h 1088482"/>
                <a:gd name="connsiteX17" fmla="*/ 695078 w 1502307"/>
                <a:gd name="connsiteY17" fmla="*/ 9195 h 1088482"/>
                <a:gd name="connsiteX18" fmla="*/ 725010 w 1502307"/>
                <a:gd name="connsiteY18" fmla="*/ 9195 h 1088482"/>
                <a:gd name="connsiteX19" fmla="*/ 841410 w 1502307"/>
                <a:gd name="connsiteY19" fmla="*/ 5851 h 1088482"/>
                <a:gd name="connsiteX20" fmla="*/ 821456 w 1502307"/>
                <a:gd name="connsiteY20" fmla="*/ 32599 h 1088482"/>
                <a:gd name="connsiteX21" fmla="*/ 821456 w 1502307"/>
                <a:gd name="connsiteY21" fmla="*/ 112842 h 1088482"/>
                <a:gd name="connsiteX22" fmla="*/ 904599 w 1502307"/>
                <a:gd name="connsiteY22" fmla="*/ 152964 h 1088482"/>
                <a:gd name="connsiteX23" fmla="*/ 954485 w 1502307"/>
                <a:gd name="connsiteY23" fmla="*/ 142933 h 1088482"/>
                <a:gd name="connsiteX24" fmla="*/ 1044280 w 1502307"/>
                <a:gd name="connsiteY24" fmla="*/ 49316 h 1088482"/>
                <a:gd name="connsiteX25" fmla="*/ 1127423 w 1502307"/>
                <a:gd name="connsiteY25" fmla="*/ 69377 h 1088482"/>
                <a:gd name="connsiteX26" fmla="*/ 1164006 w 1502307"/>
                <a:gd name="connsiteY26" fmla="*/ 79407 h 1088482"/>
                <a:gd name="connsiteX27" fmla="*/ 1376853 w 1502307"/>
                <a:gd name="connsiteY27" fmla="*/ 320137 h 1088482"/>
                <a:gd name="connsiteX28" fmla="*/ 1469974 w 1502307"/>
                <a:gd name="connsiteY28" fmla="*/ 631079 h 1088482"/>
                <a:gd name="connsiteX29" fmla="*/ 1499905 w 1502307"/>
                <a:gd name="connsiteY29" fmla="*/ 938678 h 1088482"/>
                <a:gd name="connsiteX30" fmla="*/ 1130749 w 1502307"/>
                <a:gd name="connsiteY30" fmla="*/ 82751 h 1088482"/>
                <a:gd name="connsiteX31" fmla="*/ 1147378 w 1502307"/>
                <a:gd name="connsiteY31" fmla="*/ 79407 h 1088482"/>
                <a:gd name="connsiteX32" fmla="*/ 1157355 w 1502307"/>
                <a:gd name="connsiteY32" fmla="*/ 79407 h 1088482"/>
                <a:gd name="connsiteX33" fmla="*/ 1154029 w 1502307"/>
                <a:gd name="connsiteY33" fmla="*/ 79407 h 1088482"/>
                <a:gd name="connsiteX34" fmla="*/ 1147378 w 1502307"/>
                <a:gd name="connsiteY34" fmla="*/ 79407 h 1088482"/>
                <a:gd name="connsiteX35" fmla="*/ 1130749 w 1502307"/>
                <a:gd name="connsiteY35" fmla="*/ 82751 h 1088482"/>
                <a:gd name="connsiteX36" fmla="*/ 1157355 w 1502307"/>
                <a:gd name="connsiteY36" fmla="*/ 808283 h 1088482"/>
                <a:gd name="connsiteX37" fmla="*/ 1100818 w 1502307"/>
                <a:gd name="connsiteY37" fmla="*/ 804940 h 1088482"/>
                <a:gd name="connsiteX38" fmla="*/ 818130 w 1502307"/>
                <a:gd name="connsiteY38" fmla="*/ 768161 h 1088482"/>
                <a:gd name="connsiteX39" fmla="*/ 1100818 w 1502307"/>
                <a:gd name="connsiteY39" fmla="*/ 804940 h 1088482"/>
                <a:gd name="connsiteX40" fmla="*/ 1157355 w 1502307"/>
                <a:gd name="connsiteY40" fmla="*/ 808283 h 1088482"/>
                <a:gd name="connsiteX41" fmla="*/ 1197264 w 1502307"/>
                <a:gd name="connsiteY41" fmla="*/ 697949 h 1088482"/>
                <a:gd name="connsiteX42" fmla="*/ 1160681 w 1502307"/>
                <a:gd name="connsiteY42" fmla="*/ 604332 h 1088482"/>
                <a:gd name="connsiteX43" fmla="*/ 1164006 w 1502307"/>
                <a:gd name="connsiteY43" fmla="*/ 614362 h 1088482"/>
                <a:gd name="connsiteX44" fmla="*/ 1154029 w 1502307"/>
                <a:gd name="connsiteY44" fmla="*/ 804940 h 1088482"/>
                <a:gd name="connsiteX45" fmla="*/ 1193938 w 1502307"/>
                <a:gd name="connsiteY45" fmla="*/ 794909 h 1088482"/>
                <a:gd name="connsiteX46" fmla="*/ 1197264 w 1502307"/>
                <a:gd name="connsiteY46" fmla="*/ 697949 h 108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2307" h="1088482">
                  <a:moveTo>
                    <a:pt x="69841" y="326824"/>
                  </a:moveTo>
                  <a:cubicBezTo>
                    <a:pt x="69841" y="326824"/>
                    <a:pt x="196218" y="356915"/>
                    <a:pt x="319270" y="390350"/>
                  </a:cubicBezTo>
                  <a:lnTo>
                    <a:pt x="295990" y="671201"/>
                  </a:lnTo>
                  <a:lnTo>
                    <a:pt x="0" y="594301"/>
                  </a:lnTo>
                  <a:lnTo>
                    <a:pt x="69841" y="326824"/>
                  </a:lnTo>
                  <a:close/>
                  <a:moveTo>
                    <a:pt x="1499905" y="938678"/>
                  </a:moveTo>
                  <a:cubicBezTo>
                    <a:pt x="1493254" y="998861"/>
                    <a:pt x="1459996" y="1049013"/>
                    <a:pt x="1406785" y="1075760"/>
                  </a:cubicBezTo>
                  <a:cubicBezTo>
                    <a:pt x="1373527" y="1085791"/>
                    <a:pt x="1336944" y="1092478"/>
                    <a:pt x="1300361" y="1085791"/>
                  </a:cubicBezTo>
                  <a:cubicBezTo>
                    <a:pt x="1207241" y="1082447"/>
                    <a:pt x="1110795" y="1072417"/>
                    <a:pt x="1021000" y="1059043"/>
                  </a:cubicBezTo>
                  <a:cubicBezTo>
                    <a:pt x="1001046" y="1055700"/>
                    <a:pt x="768244" y="1022265"/>
                    <a:pt x="768244" y="1015578"/>
                  </a:cubicBezTo>
                  <a:cubicBezTo>
                    <a:pt x="774896" y="942022"/>
                    <a:pt x="781547" y="868465"/>
                    <a:pt x="794850" y="798253"/>
                  </a:cubicBezTo>
                  <a:cubicBezTo>
                    <a:pt x="761593" y="781535"/>
                    <a:pt x="738313" y="768161"/>
                    <a:pt x="738313" y="768161"/>
                  </a:cubicBezTo>
                  <a:lnTo>
                    <a:pt x="731661" y="811627"/>
                  </a:lnTo>
                  <a:lnTo>
                    <a:pt x="798176" y="266641"/>
                  </a:lnTo>
                  <a:lnTo>
                    <a:pt x="615260" y="226520"/>
                  </a:lnTo>
                  <a:lnTo>
                    <a:pt x="552072" y="213146"/>
                  </a:lnTo>
                  <a:cubicBezTo>
                    <a:pt x="565374" y="156307"/>
                    <a:pt x="585329" y="102812"/>
                    <a:pt x="628563" y="52660"/>
                  </a:cubicBezTo>
                  <a:cubicBezTo>
                    <a:pt x="645192" y="32599"/>
                    <a:pt x="668472" y="15881"/>
                    <a:pt x="695078" y="9195"/>
                  </a:cubicBezTo>
                  <a:cubicBezTo>
                    <a:pt x="705055" y="5851"/>
                    <a:pt x="715032" y="5851"/>
                    <a:pt x="725010" y="9195"/>
                  </a:cubicBezTo>
                  <a:cubicBezTo>
                    <a:pt x="761593" y="-4179"/>
                    <a:pt x="801502" y="-836"/>
                    <a:pt x="841410" y="5851"/>
                  </a:cubicBezTo>
                  <a:cubicBezTo>
                    <a:pt x="831433" y="12538"/>
                    <a:pt x="824782" y="19225"/>
                    <a:pt x="821456" y="32599"/>
                  </a:cubicBezTo>
                  <a:cubicBezTo>
                    <a:pt x="808153" y="56003"/>
                    <a:pt x="808153" y="89438"/>
                    <a:pt x="821456" y="112842"/>
                  </a:cubicBezTo>
                  <a:cubicBezTo>
                    <a:pt x="841410" y="139590"/>
                    <a:pt x="871342" y="152964"/>
                    <a:pt x="904599" y="152964"/>
                  </a:cubicBezTo>
                  <a:cubicBezTo>
                    <a:pt x="921228" y="152964"/>
                    <a:pt x="937857" y="149620"/>
                    <a:pt x="954485" y="142933"/>
                  </a:cubicBezTo>
                  <a:cubicBezTo>
                    <a:pt x="994394" y="122872"/>
                    <a:pt x="1024326" y="89438"/>
                    <a:pt x="1044280" y="49316"/>
                  </a:cubicBezTo>
                  <a:cubicBezTo>
                    <a:pt x="1070886" y="56003"/>
                    <a:pt x="1100818" y="62690"/>
                    <a:pt x="1127423" y="69377"/>
                  </a:cubicBezTo>
                  <a:cubicBezTo>
                    <a:pt x="1140726" y="72720"/>
                    <a:pt x="1150704" y="76064"/>
                    <a:pt x="1164006" y="79407"/>
                  </a:cubicBezTo>
                  <a:cubicBezTo>
                    <a:pt x="1283733" y="76064"/>
                    <a:pt x="1340270" y="226520"/>
                    <a:pt x="1376853" y="320137"/>
                  </a:cubicBezTo>
                  <a:cubicBezTo>
                    <a:pt x="1416762" y="420441"/>
                    <a:pt x="1446693" y="524088"/>
                    <a:pt x="1469974" y="631079"/>
                  </a:cubicBezTo>
                  <a:cubicBezTo>
                    <a:pt x="1486602" y="711323"/>
                    <a:pt x="1509882" y="865122"/>
                    <a:pt x="1499905" y="938678"/>
                  </a:cubicBezTo>
                  <a:close/>
                  <a:moveTo>
                    <a:pt x="1130749" y="82751"/>
                  </a:moveTo>
                  <a:cubicBezTo>
                    <a:pt x="1137401" y="82751"/>
                    <a:pt x="1140726" y="79407"/>
                    <a:pt x="1147378" y="79407"/>
                  </a:cubicBezTo>
                  <a:cubicBezTo>
                    <a:pt x="1150704" y="79407"/>
                    <a:pt x="1154029" y="79407"/>
                    <a:pt x="1157355" y="79407"/>
                  </a:cubicBezTo>
                  <a:cubicBezTo>
                    <a:pt x="1157355" y="79407"/>
                    <a:pt x="1154029" y="79407"/>
                    <a:pt x="1154029" y="79407"/>
                  </a:cubicBezTo>
                  <a:cubicBezTo>
                    <a:pt x="1150704" y="79407"/>
                    <a:pt x="1150704" y="79407"/>
                    <a:pt x="1147378" y="79407"/>
                  </a:cubicBezTo>
                  <a:cubicBezTo>
                    <a:pt x="1140726" y="79407"/>
                    <a:pt x="1137401" y="82751"/>
                    <a:pt x="1130749" y="82751"/>
                  </a:cubicBezTo>
                  <a:close/>
                  <a:moveTo>
                    <a:pt x="1157355" y="808283"/>
                  </a:moveTo>
                  <a:cubicBezTo>
                    <a:pt x="1137401" y="808283"/>
                    <a:pt x="1117446" y="804940"/>
                    <a:pt x="1100818" y="804940"/>
                  </a:cubicBezTo>
                  <a:cubicBezTo>
                    <a:pt x="1067560" y="801596"/>
                    <a:pt x="874668" y="778192"/>
                    <a:pt x="818130" y="768161"/>
                  </a:cubicBezTo>
                  <a:cubicBezTo>
                    <a:pt x="877993" y="778192"/>
                    <a:pt x="1067560" y="801596"/>
                    <a:pt x="1100818" y="804940"/>
                  </a:cubicBezTo>
                  <a:cubicBezTo>
                    <a:pt x="1114120" y="804940"/>
                    <a:pt x="1137401" y="808283"/>
                    <a:pt x="1157355" y="808283"/>
                  </a:cubicBezTo>
                  <a:close/>
                  <a:moveTo>
                    <a:pt x="1197264" y="697949"/>
                  </a:moveTo>
                  <a:cubicBezTo>
                    <a:pt x="1183961" y="667857"/>
                    <a:pt x="1173984" y="634423"/>
                    <a:pt x="1160681" y="604332"/>
                  </a:cubicBezTo>
                  <a:lnTo>
                    <a:pt x="1164006" y="614362"/>
                  </a:lnTo>
                  <a:cubicBezTo>
                    <a:pt x="1157355" y="677888"/>
                    <a:pt x="1154029" y="741414"/>
                    <a:pt x="1154029" y="804940"/>
                  </a:cubicBezTo>
                  <a:cubicBezTo>
                    <a:pt x="1170658" y="804940"/>
                    <a:pt x="1183961" y="801596"/>
                    <a:pt x="1193938" y="794909"/>
                  </a:cubicBezTo>
                  <a:cubicBezTo>
                    <a:pt x="1227195" y="774848"/>
                    <a:pt x="1207241" y="724696"/>
                    <a:pt x="1197264" y="697949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B2937913-03A7-6F90-8CE1-860E268BBD0A}"/>
                </a:ext>
              </a:extLst>
            </p:cNvPr>
            <p:cNvSpPr/>
            <p:nvPr/>
          </p:nvSpPr>
          <p:spPr>
            <a:xfrm>
              <a:off x="8182995" y="1657174"/>
              <a:ext cx="695755" cy="616919"/>
            </a:xfrm>
            <a:custGeom>
              <a:avLst/>
              <a:gdLst>
                <a:gd name="connsiteX0" fmla="*/ 535443 w 535443"/>
                <a:gd name="connsiteY0" fmla="*/ 66869 h 474772"/>
                <a:gd name="connsiteX1" fmla="*/ 319270 w 535443"/>
                <a:gd name="connsiteY1" fmla="*/ 250760 h 474772"/>
                <a:gd name="connsiteX2" fmla="*/ 249430 w 535443"/>
                <a:gd name="connsiteY2" fmla="*/ 227356 h 474772"/>
                <a:gd name="connsiteX3" fmla="*/ 222824 w 535443"/>
                <a:gd name="connsiteY3" fmla="*/ 224012 h 474772"/>
                <a:gd name="connsiteX4" fmla="*/ 482231 w 535443"/>
                <a:gd name="connsiteY4" fmla="*/ 0 h 474772"/>
                <a:gd name="connsiteX5" fmla="*/ 535443 w 535443"/>
                <a:gd name="connsiteY5" fmla="*/ 66869 h 474772"/>
                <a:gd name="connsiteX6" fmla="*/ 16629 w 535443"/>
                <a:gd name="connsiteY6" fmla="*/ 404559 h 474772"/>
                <a:gd name="connsiteX7" fmla="*/ 0 w 535443"/>
                <a:gd name="connsiteY7" fmla="*/ 468085 h 474772"/>
                <a:gd name="connsiteX8" fmla="*/ 3326 w 535443"/>
                <a:gd name="connsiteY8" fmla="*/ 474772 h 474772"/>
                <a:gd name="connsiteX9" fmla="*/ 6652 w 535443"/>
                <a:gd name="connsiteY9" fmla="*/ 474772 h 474772"/>
                <a:gd name="connsiteX10" fmla="*/ 73166 w 535443"/>
                <a:gd name="connsiteY10" fmla="*/ 464742 h 474772"/>
                <a:gd name="connsiteX11" fmla="*/ 226150 w 535443"/>
                <a:gd name="connsiteY11" fmla="*/ 334347 h 474772"/>
                <a:gd name="connsiteX12" fmla="*/ 133029 w 535443"/>
                <a:gd name="connsiteY12" fmla="*/ 307599 h 474772"/>
                <a:gd name="connsiteX13" fmla="*/ 16629 w 535443"/>
                <a:gd name="connsiteY13" fmla="*/ 404559 h 47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43" h="474772">
                  <a:moveTo>
                    <a:pt x="535443" y="66869"/>
                  </a:moveTo>
                  <a:lnTo>
                    <a:pt x="319270" y="250760"/>
                  </a:lnTo>
                  <a:cubicBezTo>
                    <a:pt x="295990" y="237386"/>
                    <a:pt x="272710" y="230699"/>
                    <a:pt x="249430" y="227356"/>
                  </a:cubicBezTo>
                  <a:cubicBezTo>
                    <a:pt x="239453" y="227356"/>
                    <a:pt x="232801" y="227356"/>
                    <a:pt x="222824" y="224012"/>
                  </a:cubicBezTo>
                  <a:lnTo>
                    <a:pt x="482231" y="0"/>
                  </a:lnTo>
                  <a:lnTo>
                    <a:pt x="535443" y="66869"/>
                  </a:lnTo>
                  <a:close/>
                  <a:moveTo>
                    <a:pt x="16629" y="404559"/>
                  </a:moveTo>
                  <a:lnTo>
                    <a:pt x="0" y="468085"/>
                  </a:lnTo>
                  <a:cubicBezTo>
                    <a:pt x="0" y="471429"/>
                    <a:pt x="0" y="474772"/>
                    <a:pt x="3326" y="474772"/>
                  </a:cubicBezTo>
                  <a:cubicBezTo>
                    <a:pt x="3326" y="474772"/>
                    <a:pt x="3326" y="474772"/>
                    <a:pt x="6652" y="474772"/>
                  </a:cubicBezTo>
                  <a:lnTo>
                    <a:pt x="73166" y="464742"/>
                  </a:lnTo>
                  <a:lnTo>
                    <a:pt x="226150" y="334347"/>
                  </a:lnTo>
                  <a:cubicBezTo>
                    <a:pt x="202870" y="307599"/>
                    <a:pt x="169613" y="310942"/>
                    <a:pt x="133029" y="307599"/>
                  </a:cubicBezTo>
                  <a:lnTo>
                    <a:pt x="16629" y="404559"/>
                  </a:lnTo>
                  <a:close/>
                </a:path>
              </a:pathLst>
            </a:custGeom>
            <a:solidFill>
              <a:schemeClr val="accent2"/>
            </a:solidFill>
            <a:ln w="24917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64">
              <a:extLst>
                <a:ext uri="{FF2B5EF4-FFF2-40B4-BE49-F238E27FC236}">
                  <a16:creationId xmlns:a16="http://schemas.microsoft.com/office/drawing/2014/main" id="{D67C5676-F0CC-AE9C-FAC1-376EF2DB888B}"/>
                </a:ext>
              </a:extLst>
            </p:cNvPr>
            <p:cNvSpPr/>
            <p:nvPr/>
          </p:nvSpPr>
          <p:spPr>
            <a:xfrm>
              <a:off x="9678219" y="1768559"/>
              <a:ext cx="953821" cy="1317109"/>
            </a:xfrm>
            <a:custGeom>
              <a:avLst/>
              <a:gdLst>
                <a:gd name="connsiteX0" fmla="*/ 269384 w 734047"/>
                <a:gd name="connsiteY0" fmla="*/ 74766 h 1013628"/>
                <a:gd name="connsiteX1" fmla="*/ 379133 w 734047"/>
                <a:gd name="connsiteY1" fmla="*/ 1209 h 1013628"/>
                <a:gd name="connsiteX2" fmla="*/ 605283 w 734047"/>
                <a:gd name="connsiteY2" fmla="*/ 241939 h 1013628"/>
                <a:gd name="connsiteX3" fmla="*/ 698404 w 734047"/>
                <a:gd name="connsiteY3" fmla="*/ 552881 h 1013628"/>
                <a:gd name="connsiteX4" fmla="*/ 731661 w 734047"/>
                <a:gd name="connsiteY4" fmla="*/ 863824 h 1013628"/>
                <a:gd name="connsiteX5" fmla="*/ 638540 w 734047"/>
                <a:gd name="connsiteY5" fmla="*/ 1000906 h 1013628"/>
                <a:gd name="connsiteX6" fmla="*/ 532117 w 734047"/>
                <a:gd name="connsiteY6" fmla="*/ 1010936 h 1013628"/>
                <a:gd name="connsiteX7" fmla="*/ 252756 w 734047"/>
                <a:gd name="connsiteY7" fmla="*/ 984189 h 1013628"/>
                <a:gd name="connsiteX8" fmla="*/ 0 w 734047"/>
                <a:gd name="connsiteY8" fmla="*/ 940724 h 1013628"/>
                <a:gd name="connsiteX9" fmla="*/ 33257 w 734047"/>
                <a:gd name="connsiteY9" fmla="*/ 683277 h 1013628"/>
                <a:gd name="connsiteX10" fmla="*/ 332573 w 734047"/>
                <a:gd name="connsiteY10" fmla="*/ 723398 h 1013628"/>
                <a:gd name="connsiteX11" fmla="*/ 429019 w 734047"/>
                <a:gd name="connsiteY11" fmla="*/ 716711 h 1013628"/>
                <a:gd name="connsiteX12" fmla="*/ 429019 w 734047"/>
                <a:gd name="connsiteY12" fmla="*/ 619751 h 1013628"/>
                <a:gd name="connsiteX13" fmla="*/ 332573 w 734047"/>
                <a:gd name="connsiteY13" fmla="*/ 372334 h 10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4047" h="1013628">
                  <a:moveTo>
                    <a:pt x="269384" y="74766"/>
                  </a:moveTo>
                  <a:cubicBezTo>
                    <a:pt x="289339" y="31301"/>
                    <a:pt x="329247" y="4553"/>
                    <a:pt x="379133" y="1209"/>
                  </a:cubicBezTo>
                  <a:cubicBezTo>
                    <a:pt x="508837" y="-15508"/>
                    <a:pt x="568700" y="144979"/>
                    <a:pt x="605283" y="241939"/>
                  </a:cubicBezTo>
                  <a:cubicBezTo>
                    <a:pt x="645192" y="342243"/>
                    <a:pt x="675123" y="445890"/>
                    <a:pt x="698404" y="552881"/>
                  </a:cubicBezTo>
                  <a:cubicBezTo>
                    <a:pt x="718358" y="633125"/>
                    <a:pt x="741638" y="786924"/>
                    <a:pt x="731661" y="863824"/>
                  </a:cubicBezTo>
                  <a:cubicBezTo>
                    <a:pt x="725009" y="924006"/>
                    <a:pt x="691752" y="974158"/>
                    <a:pt x="638540" y="1000906"/>
                  </a:cubicBezTo>
                  <a:cubicBezTo>
                    <a:pt x="605283" y="1010936"/>
                    <a:pt x="568700" y="1017623"/>
                    <a:pt x="532117" y="1010936"/>
                  </a:cubicBezTo>
                  <a:cubicBezTo>
                    <a:pt x="438997" y="1007593"/>
                    <a:pt x="342550" y="997562"/>
                    <a:pt x="252756" y="984189"/>
                  </a:cubicBezTo>
                  <a:cubicBezTo>
                    <a:pt x="232801" y="980845"/>
                    <a:pt x="0" y="947410"/>
                    <a:pt x="0" y="940724"/>
                  </a:cubicBezTo>
                  <a:cubicBezTo>
                    <a:pt x="6651" y="853793"/>
                    <a:pt x="16629" y="766863"/>
                    <a:pt x="33257" y="683277"/>
                  </a:cubicBezTo>
                  <a:cubicBezTo>
                    <a:pt x="49886" y="693307"/>
                    <a:pt x="292664" y="720055"/>
                    <a:pt x="332573" y="723398"/>
                  </a:cubicBezTo>
                  <a:cubicBezTo>
                    <a:pt x="359179" y="726742"/>
                    <a:pt x="402414" y="733429"/>
                    <a:pt x="429019" y="716711"/>
                  </a:cubicBezTo>
                  <a:cubicBezTo>
                    <a:pt x="458951" y="696650"/>
                    <a:pt x="442322" y="646498"/>
                    <a:pt x="429019" y="619751"/>
                  </a:cubicBezTo>
                  <a:cubicBezTo>
                    <a:pt x="395762" y="536164"/>
                    <a:pt x="365831" y="452577"/>
                    <a:pt x="332573" y="372334"/>
                  </a:cubicBezTo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D962A227-1EEE-51F1-78F0-A3B02F7E94BE}"/>
                </a:ext>
              </a:extLst>
            </p:cNvPr>
            <p:cNvSpPr/>
            <p:nvPr/>
          </p:nvSpPr>
          <p:spPr>
            <a:xfrm>
              <a:off x="9596111" y="3499244"/>
              <a:ext cx="207429" cy="2254797"/>
            </a:xfrm>
            <a:custGeom>
              <a:avLst/>
              <a:gdLst>
                <a:gd name="connsiteX0" fmla="*/ 159635 w 159634"/>
                <a:gd name="connsiteY0" fmla="*/ 1735259 h 1735259"/>
                <a:gd name="connsiteX1" fmla="*/ 89795 w 159634"/>
                <a:gd name="connsiteY1" fmla="*/ 702128 h 1735259"/>
                <a:gd name="connsiteX2" fmla="*/ 0 w 159634"/>
                <a:gd name="connsiteY2" fmla="*/ 0 h 17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34" h="1735259">
                  <a:moveTo>
                    <a:pt x="159635" y="1735259"/>
                  </a:moveTo>
                  <a:cubicBezTo>
                    <a:pt x="149658" y="1407599"/>
                    <a:pt x="126378" y="1063223"/>
                    <a:pt x="89795" y="702128"/>
                  </a:cubicBezTo>
                  <a:cubicBezTo>
                    <a:pt x="63189" y="458055"/>
                    <a:pt x="33257" y="224012"/>
                    <a:pt x="0" y="0"/>
                  </a:cubicBezTo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BEFDFF90-DF30-2B48-0322-2FF608A93198}"/>
                </a:ext>
              </a:extLst>
            </p:cNvPr>
            <p:cNvSpPr/>
            <p:nvPr/>
          </p:nvSpPr>
          <p:spPr>
            <a:xfrm>
              <a:off x="6362309" y="5158843"/>
              <a:ext cx="1353966" cy="860485"/>
            </a:xfrm>
            <a:custGeom>
              <a:avLst/>
              <a:gdLst>
                <a:gd name="connsiteX0" fmla="*/ 1041993 w 1041993"/>
                <a:gd name="connsiteY0" fmla="*/ 260790 h 662217"/>
                <a:gd name="connsiteX1" fmla="*/ 1041993 w 1041993"/>
                <a:gd name="connsiteY1" fmla="*/ 260790 h 662217"/>
                <a:gd name="connsiteX2" fmla="*/ 955524 w 1041993"/>
                <a:gd name="connsiteY2" fmla="*/ 130395 h 662217"/>
                <a:gd name="connsiteX3" fmla="*/ 1038668 w 1041993"/>
                <a:gd name="connsiteY3" fmla="*/ 0 h 662217"/>
                <a:gd name="connsiteX4" fmla="*/ 1039 w 1041993"/>
                <a:gd name="connsiteY4" fmla="*/ 0 h 662217"/>
                <a:gd name="connsiteX5" fmla="*/ 84183 w 1041993"/>
                <a:gd name="connsiteY5" fmla="*/ 130395 h 662217"/>
                <a:gd name="connsiteX6" fmla="*/ 1039 w 1041993"/>
                <a:gd name="connsiteY6" fmla="*/ 260790 h 662217"/>
                <a:gd name="connsiteX7" fmla="*/ 1039 w 1041993"/>
                <a:gd name="connsiteY7" fmla="*/ 260790 h 662217"/>
                <a:gd name="connsiteX8" fmla="*/ 84183 w 1041993"/>
                <a:gd name="connsiteY8" fmla="*/ 391186 h 662217"/>
                <a:gd name="connsiteX9" fmla="*/ 11016 w 1041993"/>
                <a:gd name="connsiteY9" fmla="*/ 578420 h 662217"/>
                <a:gd name="connsiteX10" fmla="*/ 140720 w 1041993"/>
                <a:gd name="connsiteY10" fmla="*/ 662006 h 662217"/>
                <a:gd name="connsiteX11" fmla="*/ 902313 w 1041993"/>
                <a:gd name="connsiteY11" fmla="*/ 662006 h 662217"/>
                <a:gd name="connsiteX12" fmla="*/ 1041993 w 1041993"/>
                <a:gd name="connsiteY12" fmla="*/ 521581 h 662217"/>
                <a:gd name="connsiteX13" fmla="*/ 958850 w 1041993"/>
                <a:gd name="connsiteY13" fmla="*/ 391186 h 662217"/>
                <a:gd name="connsiteX14" fmla="*/ 1041993 w 1041993"/>
                <a:gd name="connsiteY14" fmla="*/ 260790 h 6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1993" h="662217">
                  <a:moveTo>
                    <a:pt x="1041993" y="260790"/>
                  </a:moveTo>
                  <a:lnTo>
                    <a:pt x="1041993" y="260790"/>
                  </a:lnTo>
                  <a:cubicBezTo>
                    <a:pt x="1041993" y="203951"/>
                    <a:pt x="1008736" y="153799"/>
                    <a:pt x="955524" y="130395"/>
                  </a:cubicBezTo>
                  <a:cubicBezTo>
                    <a:pt x="1005410" y="106991"/>
                    <a:pt x="1038668" y="56839"/>
                    <a:pt x="1038668" y="0"/>
                  </a:cubicBezTo>
                  <a:lnTo>
                    <a:pt x="1039" y="0"/>
                  </a:lnTo>
                  <a:cubicBezTo>
                    <a:pt x="1039" y="56839"/>
                    <a:pt x="34297" y="106991"/>
                    <a:pt x="84183" y="130395"/>
                  </a:cubicBezTo>
                  <a:cubicBezTo>
                    <a:pt x="34297" y="153799"/>
                    <a:pt x="1039" y="203951"/>
                    <a:pt x="1039" y="260790"/>
                  </a:cubicBezTo>
                  <a:lnTo>
                    <a:pt x="1039" y="260790"/>
                  </a:lnTo>
                  <a:cubicBezTo>
                    <a:pt x="1039" y="317629"/>
                    <a:pt x="34297" y="367781"/>
                    <a:pt x="84183" y="391186"/>
                  </a:cubicBezTo>
                  <a:cubicBezTo>
                    <a:pt x="14342" y="421277"/>
                    <a:pt x="-18915" y="504863"/>
                    <a:pt x="11016" y="578420"/>
                  </a:cubicBezTo>
                  <a:cubicBezTo>
                    <a:pt x="34297" y="628572"/>
                    <a:pt x="84183" y="665350"/>
                    <a:pt x="140720" y="662006"/>
                  </a:cubicBezTo>
                  <a:lnTo>
                    <a:pt x="902313" y="662006"/>
                  </a:lnTo>
                  <a:cubicBezTo>
                    <a:pt x="978805" y="662006"/>
                    <a:pt x="1041993" y="598480"/>
                    <a:pt x="1041993" y="521581"/>
                  </a:cubicBezTo>
                  <a:cubicBezTo>
                    <a:pt x="1041993" y="464742"/>
                    <a:pt x="1008736" y="414590"/>
                    <a:pt x="958850" y="391186"/>
                  </a:cubicBezTo>
                  <a:cubicBezTo>
                    <a:pt x="1008736" y="367781"/>
                    <a:pt x="1041993" y="317629"/>
                    <a:pt x="1041993" y="260790"/>
                  </a:cubicBezTo>
                  <a:close/>
                </a:path>
              </a:pathLst>
            </a:custGeom>
            <a:solidFill>
              <a:schemeClr val="accent1"/>
            </a:solidFill>
            <a:ln w="33223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4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612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595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736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591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83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50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3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649" r:id="rId27"/>
    <p:sldLayoutId id="2147483660" r:id="rId2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lculator, pen, compass, money and a paper with graphs printed on it">
            <a:extLst>
              <a:ext uri="{FF2B5EF4-FFF2-40B4-BE49-F238E27FC236}">
                <a16:creationId xmlns:a16="http://schemas.microsoft.com/office/drawing/2014/main" id="{25D08287-3E36-00CE-D9BC-B54C7B63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6639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10853E9-C692-69F6-A143-209E4BFA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 dirty="0"/>
              <a:t>Q1 Budget Meeting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23F2A1-24CF-6974-72CD-697A8405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7651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Name of MDA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0473-EDB3-869D-2A93-E664FDA4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5" y="304800"/>
            <a:ext cx="1111572" cy="9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F8BC12E-56E6-144C-E7E2-3D8A92D4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68" y="152360"/>
            <a:ext cx="1111572" cy="9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5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BB50-8E0F-6691-22C9-EDCB2504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snapshot</a:t>
            </a:r>
          </a:p>
        </p:txBody>
      </p:sp>
      <p:graphicFrame>
        <p:nvGraphicFramePr>
          <p:cNvPr id="10" name="Table Placeholder 3">
            <a:extLst>
              <a:ext uri="{FF2B5EF4-FFF2-40B4-BE49-F238E27FC236}">
                <a16:creationId xmlns:a16="http://schemas.microsoft.com/office/drawing/2014/main" id="{B2D5F8A0-E205-06E2-8D10-F646AE651BCF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794887504"/>
              </p:ext>
            </p:extLst>
          </p:nvPr>
        </p:nvGraphicFramePr>
        <p:xfrm>
          <a:off x="838200" y="2700338"/>
          <a:ext cx="10515600" cy="34725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77851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Metric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Current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Previous quarter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Change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$2,500,000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2,200,000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+14%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Operating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$1,200,000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$1,400,000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-14%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Net profit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$1,000,000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$800,000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+25%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Operating margin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388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Cash reserves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$5,000,000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$4,500,000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2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286854B-B21B-48EE-829A-428BD17B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62CA9-6196-5387-3C33-C1D5DCFC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>
                <a:solidFill>
                  <a:schemeClr val="tx1"/>
                </a:solidFill>
              </a:rPr>
              <a:t>Innovative solutions</a:t>
            </a:r>
          </a:p>
        </p:txBody>
      </p:sp>
      <p:sp>
        <p:nvSpPr>
          <p:cNvPr id="98" name="Snip Diagonal Corner Rectangle 6">
            <a:extLst>
              <a:ext uri="{FF2B5EF4-FFF2-40B4-BE49-F238E27FC236}">
                <a16:creationId xmlns:a16="http://schemas.microsoft.com/office/drawing/2014/main" id="{62D24C17-45DC-4B8B-B48E-F2A226EED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Freeform 25">
            <a:extLst>
              <a:ext uri="{FF2B5EF4-FFF2-40B4-BE49-F238E27FC236}">
                <a16:creationId xmlns:a16="http://schemas.microsoft.com/office/drawing/2014/main" id="{C0B35EEF-F0B5-457B-BE6F-B61267EB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3" y="794540"/>
            <a:ext cx="3311118" cy="1693722"/>
          </a:xfrm>
          <a:custGeom>
            <a:avLst/>
            <a:gdLst>
              <a:gd name="connsiteX0" fmla="*/ 534609 w 3311118"/>
              <a:gd name="connsiteY0" fmla="*/ 0 h 1693722"/>
              <a:gd name="connsiteX1" fmla="*/ 3311118 w 3311118"/>
              <a:gd name="connsiteY1" fmla="*/ 0 h 1693722"/>
              <a:gd name="connsiteX2" fmla="*/ 3311118 w 3311118"/>
              <a:gd name="connsiteY2" fmla="*/ 1693722 h 1693722"/>
              <a:gd name="connsiteX3" fmla="*/ 0 w 3311118"/>
              <a:gd name="connsiteY3" fmla="*/ 1693722 h 1693722"/>
              <a:gd name="connsiteX4" fmla="*/ 0 w 3311118"/>
              <a:gd name="connsiteY4" fmla="*/ 534609 h 16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693722">
                <a:moveTo>
                  <a:pt x="534609" y="0"/>
                </a:moveTo>
                <a:lnTo>
                  <a:pt x="3311118" y="0"/>
                </a:lnTo>
                <a:lnTo>
                  <a:pt x="3311118" y="1693722"/>
                </a:lnTo>
                <a:lnTo>
                  <a:pt x="0" y="1693722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Placeholder 8" descr="People looking at a tablet">
            <a:extLst>
              <a:ext uri="{FF2B5EF4-FFF2-40B4-BE49-F238E27FC236}">
                <a16:creationId xmlns:a16="http://schemas.microsoft.com/office/drawing/2014/main" id="{89023249-07ED-AEDD-46F0-11788420AF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" b="35"/>
          <a:stretch/>
        </p:blipFill>
        <p:spPr>
          <a:xfrm>
            <a:off x="893459" y="2618147"/>
            <a:ext cx="3126207" cy="3124019"/>
          </a:xfrm>
          <a:prstGeom prst="rect">
            <a:avLst/>
          </a:prstGeom>
        </p:spPr>
      </p:pic>
      <p:sp useBgFill="1">
        <p:nvSpPr>
          <p:cNvPr id="102" name="Freeform 28">
            <a:extLst>
              <a:ext uri="{FF2B5EF4-FFF2-40B4-BE49-F238E27FC236}">
                <a16:creationId xmlns:a16="http://schemas.microsoft.com/office/drawing/2014/main" id="{8D6C28F2-A53D-4790-950F-13F5F6D2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4164226"/>
            <a:ext cx="2790845" cy="1577939"/>
          </a:xfrm>
          <a:custGeom>
            <a:avLst/>
            <a:gdLst>
              <a:gd name="connsiteX0" fmla="*/ 0 w 2790845"/>
              <a:gd name="connsiteY0" fmla="*/ 0 h 1577939"/>
              <a:gd name="connsiteX1" fmla="*/ 2790845 w 2790845"/>
              <a:gd name="connsiteY1" fmla="*/ 0 h 1577939"/>
              <a:gd name="connsiteX2" fmla="*/ 2790845 w 2790845"/>
              <a:gd name="connsiteY2" fmla="*/ 1043331 h 1577939"/>
              <a:gd name="connsiteX3" fmla="*/ 2256237 w 2790845"/>
              <a:gd name="connsiteY3" fmla="*/ 1577939 h 1577939"/>
              <a:gd name="connsiteX4" fmla="*/ 0 w 2790845"/>
              <a:gd name="connsiteY4" fmla="*/ 1577939 h 15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577939">
                <a:moveTo>
                  <a:pt x="0" y="0"/>
                </a:moveTo>
                <a:lnTo>
                  <a:pt x="2790845" y="0"/>
                </a:lnTo>
                <a:lnTo>
                  <a:pt x="2790845" y="1043331"/>
                </a:lnTo>
                <a:lnTo>
                  <a:pt x="2256237" y="1577939"/>
                </a:lnTo>
                <a:lnTo>
                  <a:pt x="0" y="1577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715EE1-7593-40E5-8F38-30FF7B5E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61944BC-FE08-4F38-ACF6-08AE0D92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2E8037F-AA3D-481E-A606-FE219569E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79CA50-3DA4-4E34-9257-305BAE347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9938B86-920F-440F-97A2-4C082D99A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3B1810B-9E42-4AEC-92EC-378964CC7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aphic 68">
            <a:extLst>
              <a:ext uri="{FF2B5EF4-FFF2-40B4-BE49-F238E27FC236}">
                <a16:creationId xmlns:a16="http://schemas.microsoft.com/office/drawing/2014/main" id="{35460CC3-B124-6249-8306-E60DD994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53578" y="945229"/>
            <a:ext cx="2790846" cy="2935991"/>
            <a:chOff x="5149463" y="1768223"/>
            <a:chExt cx="1944442" cy="2045567"/>
          </a:xfrm>
          <a:solidFill>
            <a:srgbClr val="EE2E61"/>
          </a:solidFill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F3AC86B-439F-7047-69B1-7846191E9F97}"/>
                </a:ext>
              </a:extLst>
            </p:cNvPr>
            <p:cNvSpPr/>
            <p:nvPr/>
          </p:nvSpPr>
          <p:spPr>
            <a:xfrm>
              <a:off x="6215862" y="2741428"/>
              <a:ext cx="693886" cy="1072362"/>
            </a:xfrm>
            <a:custGeom>
              <a:avLst/>
              <a:gdLst>
                <a:gd name="connsiteX0" fmla="*/ 692541 w 693886"/>
                <a:gd name="connsiteY0" fmla="*/ 16801 h 1072362"/>
                <a:gd name="connsiteX1" fmla="*/ 693492 w 693886"/>
                <a:gd name="connsiteY1" fmla="*/ 11100 h 1072362"/>
                <a:gd name="connsiteX2" fmla="*/ 685882 w 693886"/>
                <a:gd name="connsiteY2" fmla="*/ 1599 h 1072362"/>
                <a:gd name="connsiteX3" fmla="*/ 670661 w 693886"/>
                <a:gd name="connsiteY3" fmla="*/ 4449 h 1072362"/>
                <a:gd name="connsiteX4" fmla="*/ 669710 w 693886"/>
                <a:gd name="connsiteY4" fmla="*/ 5399 h 1072362"/>
                <a:gd name="connsiteX5" fmla="*/ 486111 w 693886"/>
                <a:gd name="connsiteY5" fmla="*/ 142214 h 1072362"/>
                <a:gd name="connsiteX6" fmla="*/ 415715 w 693886"/>
                <a:gd name="connsiteY6" fmla="*/ 114661 h 1072362"/>
                <a:gd name="connsiteX7" fmla="*/ 410007 w 693886"/>
                <a:gd name="connsiteY7" fmla="*/ 113711 h 1072362"/>
                <a:gd name="connsiteX8" fmla="*/ 400494 w 693886"/>
                <a:gd name="connsiteY8" fmla="*/ 121312 h 1072362"/>
                <a:gd name="connsiteX9" fmla="*/ 399543 w 693886"/>
                <a:gd name="connsiteY9" fmla="*/ 127012 h 1072362"/>
                <a:gd name="connsiteX10" fmla="*/ 407153 w 693886"/>
                <a:gd name="connsiteY10" fmla="*/ 137463 h 1072362"/>
                <a:gd name="connsiteX11" fmla="*/ 408105 w 693886"/>
                <a:gd name="connsiteY11" fmla="*/ 137463 h 1072362"/>
                <a:gd name="connsiteX12" fmla="*/ 410958 w 693886"/>
                <a:gd name="connsiteY12" fmla="*/ 137463 h 1072362"/>
                <a:gd name="connsiteX13" fmla="*/ 546993 w 693886"/>
                <a:gd name="connsiteY13" fmla="*/ 236274 h 1072362"/>
                <a:gd name="connsiteX14" fmla="*/ 571727 w 693886"/>
                <a:gd name="connsiteY14" fmla="*/ 399691 h 1072362"/>
                <a:gd name="connsiteX15" fmla="*/ 471841 w 693886"/>
                <a:gd name="connsiteY15" fmla="*/ 538406 h 1072362"/>
                <a:gd name="connsiteX16" fmla="*/ 312024 w 693886"/>
                <a:gd name="connsiteY16" fmla="*/ 561208 h 1072362"/>
                <a:gd name="connsiteX17" fmla="*/ 245433 w 693886"/>
                <a:gd name="connsiteY17" fmla="*/ 531755 h 1072362"/>
                <a:gd name="connsiteX18" fmla="*/ 236872 w 693886"/>
                <a:gd name="connsiteY18" fmla="*/ 530805 h 1072362"/>
                <a:gd name="connsiteX19" fmla="*/ 229261 w 693886"/>
                <a:gd name="connsiteY19" fmla="*/ 534606 h 1072362"/>
                <a:gd name="connsiteX20" fmla="*/ 231164 w 693886"/>
                <a:gd name="connsiteY20" fmla="*/ 546007 h 1072362"/>
                <a:gd name="connsiteX21" fmla="*/ 232115 w 693886"/>
                <a:gd name="connsiteY21" fmla="*/ 546957 h 1072362"/>
                <a:gd name="connsiteX22" fmla="*/ 233067 w 693886"/>
                <a:gd name="connsiteY22" fmla="*/ 547907 h 1072362"/>
                <a:gd name="connsiteX23" fmla="*/ 323440 w 693886"/>
                <a:gd name="connsiteY23" fmla="*/ 584011 h 1072362"/>
                <a:gd name="connsiteX24" fmla="*/ 0 w 693886"/>
                <a:gd name="connsiteY24" fmla="*/ 1072363 h 1072362"/>
                <a:gd name="connsiteX25" fmla="*/ 23782 w 693886"/>
                <a:gd name="connsiteY25" fmla="*/ 1072363 h 1072362"/>
                <a:gd name="connsiteX26" fmla="*/ 383371 w 693886"/>
                <a:gd name="connsiteY26" fmla="*/ 595412 h 1072362"/>
                <a:gd name="connsiteX27" fmla="*/ 384322 w 693886"/>
                <a:gd name="connsiteY27" fmla="*/ 595412 h 1072362"/>
                <a:gd name="connsiteX28" fmla="*/ 387176 w 693886"/>
                <a:gd name="connsiteY28" fmla="*/ 592562 h 1072362"/>
                <a:gd name="connsiteX29" fmla="*/ 408105 w 693886"/>
                <a:gd name="connsiteY29" fmla="*/ 589711 h 1072362"/>
                <a:gd name="connsiteX30" fmla="*/ 605022 w 693886"/>
                <a:gd name="connsiteY30" fmla="*/ 312282 h 1072362"/>
                <a:gd name="connsiteX31" fmla="*/ 517503 w 693886"/>
                <a:gd name="connsiteY31" fmla="*/ 165016 h 1072362"/>
                <a:gd name="connsiteX32" fmla="*/ 692541 w 693886"/>
                <a:gd name="connsiteY32" fmla="*/ 16801 h 10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3886" h="1072362">
                  <a:moveTo>
                    <a:pt x="692541" y="16801"/>
                  </a:moveTo>
                  <a:cubicBezTo>
                    <a:pt x="693492" y="14900"/>
                    <a:pt x="694444" y="13000"/>
                    <a:pt x="693492" y="11100"/>
                  </a:cubicBezTo>
                  <a:cubicBezTo>
                    <a:pt x="692541" y="7300"/>
                    <a:pt x="689687" y="3499"/>
                    <a:pt x="685882" y="1599"/>
                  </a:cubicBezTo>
                  <a:cubicBezTo>
                    <a:pt x="682077" y="-2201"/>
                    <a:pt x="673515" y="1599"/>
                    <a:pt x="670661" y="4449"/>
                  </a:cubicBezTo>
                  <a:lnTo>
                    <a:pt x="669710" y="5399"/>
                  </a:lnTo>
                  <a:cubicBezTo>
                    <a:pt x="639269" y="83308"/>
                    <a:pt x="566970" y="136513"/>
                    <a:pt x="486111" y="142214"/>
                  </a:cubicBezTo>
                  <a:cubicBezTo>
                    <a:pt x="468036" y="131763"/>
                    <a:pt x="442351" y="118461"/>
                    <a:pt x="415715" y="114661"/>
                  </a:cubicBezTo>
                  <a:cubicBezTo>
                    <a:pt x="414764" y="113711"/>
                    <a:pt x="412861" y="112761"/>
                    <a:pt x="410007" y="113711"/>
                  </a:cubicBezTo>
                  <a:cubicBezTo>
                    <a:pt x="406202" y="114661"/>
                    <a:pt x="402397" y="117511"/>
                    <a:pt x="400494" y="121312"/>
                  </a:cubicBezTo>
                  <a:cubicBezTo>
                    <a:pt x="399543" y="123212"/>
                    <a:pt x="398592" y="125112"/>
                    <a:pt x="399543" y="127012"/>
                  </a:cubicBezTo>
                  <a:cubicBezTo>
                    <a:pt x="400494" y="130813"/>
                    <a:pt x="403348" y="134613"/>
                    <a:pt x="407153" y="137463"/>
                  </a:cubicBezTo>
                  <a:lnTo>
                    <a:pt x="408105" y="137463"/>
                  </a:lnTo>
                  <a:lnTo>
                    <a:pt x="410958" y="137463"/>
                  </a:lnTo>
                  <a:cubicBezTo>
                    <a:pt x="468036" y="150765"/>
                    <a:pt x="516552" y="185919"/>
                    <a:pt x="546993" y="236274"/>
                  </a:cubicBezTo>
                  <a:cubicBezTo>
                    <a:pt x="577435" y="285679"/>
                    <a:pt x="585996" y="344585"/>
                    <a:pt x="571727" y="399691"/>
                  </a:cubicBezTo>
                  <a:cubicBezTo>
                    <a:pt x="558409" y="458597"/>
                    <a:pt x="522260" y="508003"/>
                    <a:pt x="471841" y="538406"/>
                  </a:cubicBezTo>
                  <a:cubicBezTo>
                    <a:pt x="423325" y="567859"/>
                    <a:pt x="366248" y="575460"/>
                    <a:pt x="312024" y="561208"/>
                  </a:cubicBezTo>
                  <a:cubicBezTo>
                    <a:pt x="284436" y="554558"/>
                    <a:pt x="262557" y="545057"/>
                    <a:pt x="245433" y="531755"/>
                  </a:cubicBezTo>
                  <a:cubicBezTo>
                    <a:pt x="243531" y="529855"/>
                    <a:pt x="240677" y="528905"/>
                    <a:pt x="236872" y="530805"/>
                  </a:cubicBezTo>
                  <a:cubicBezTo>
                    <a:pt x="234018" y="531755"/>
                    <a:pt x="231164" y="533655"/>
                    <a:pt x="229261" y="534606"/>
                  </a:cubicBezTo>
                  <a:cubicBezTo>
                    <a:pt x="225456" y="538406"/>
                    <a:pt x="228310" y="543157"/>
                    <a:pt x="231164" y="546007"/>
                  </a:cubicBezTo>
                  <a:lnTo>
                    <a:pt x="232115" y="546957"/>
                  </a:lnTo>
                  <a:lnTo>
                    <a:pt x="233067" y="547907"/>
                  </a:lnTo>
                  <a:cubicBezTo>
                    <a:pt x="257800" y="562159"/>
                    <a:pt x="289193" y="579260"/>
                    <a:pt x="323440" y="584011"/>
                  </a:cubicBezTo>
                  <a:cubicBezTo>
                    <a:pt x="173135" y="653368"/>
                    <a:pt x="67542" y="812985"/>
                    <a:pt x="0" y="1072363"/>
                  </a:cubicBezTo>
                  <a:lnTo>
                    <a:pt x="23782" y="1072363"/>
                  </a:lnTo>
                  <a:cubicBezTo>
                    <a:pt x="96080" y="799684"/>
                    <a:pt x="214041" y="642917"/>
                    <a:pt x="383371" y="595412"/>
                  </a:cubicBezTo>
                  <a:lnTo>
                    <a:pt x="384322" y="595412"/>
                  </a:lnTo>
                  <a:lnTo>
                    <a:pt x="387176" y="592562"/>
                  </a:lnTo>
                  <a:cubicBezTo>
                    <a:pt x="392884" y="592562"/>
                    <a:pt x="402397" y="592562"/>
                    <a:pt x="408105" y="589711"/>
                  </a:cubicBezTo>
                  <a:cubicBezTo>
                    <a:pt x="538432" y="566909"/>
                    <a:pt x="626902" y="443396"/>
                    <a:pt x="605022" y="312282"/>
                  </a:cubicBezTo>
                  <a:cubicBezTo>
                    <a:pt x="590753" y="254326"/>
                    <a:pt x="559360" y="200170"/>
                    <a:pt x="517503" y="165016"/>
                  </a:cubicBezTo>
                  <a:cubicBezTo>
                    <a:pt x="595509" y="148865"/>
                    <a:pt x="663051" y="91859"/>
                    <a:pt x="692541" y="16801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620CE74-3B05-04C1-10B8-831278FA7FD3}"/>
                </a:ext>
              </a:extLst>
            </p:cNvPr>
            <p:cNvSpPr/>
            <p:nvPr/>
          </p:nvSpPr>
          <p:spPr>
            <a:xfrm>
              <a:off x="5504150" y="3040277"/>
              <a:ext cx="225602" cy="488483"/>
            </a:xfrm>
            <a:custGeom>
              <a:avLst/>
              <a:gdLst>
                <a:gd name="connsiteX0" fmla="*/ 20123 w 225602"/>
                <a:gd name="connsiteY0" fmla="*/ 400124 h 488483"/>
                <a:gd name="connsiteX1" fmla="*/ 8707 w 225602"/>
                <a:gd name="connsiteY1" fmla="*/ 390623 h 488483"/>
                <a:gd name="connsiteX2" fmla="*/ 146 w 225602"/>
                <a:gd name="connsiteY2" fmla="*/ 402974 h 488483"/>
                <a:gd name="connsiteX3" fmla="*/ 19172 w 225602"/>
                <a:gd name="connsiteY3" fmla="*/ 478982 h 488483"/>
                <a:gd name="connsiteX4" fmla="*/ 30587 w 225602"/>
                <a:gd name="connsiteY4" fmla="*/ 488483 h 488483"/>
                <a:gd name="connsiteX5" fmla="*/ 33441 w 225602"/>
                <a:gd name="connsiteY5" fmla="*/ 488483 h 488483"/>
                <a:gd name="connsiteX6" fmla="*/ 123814 w 225602"/>
                <a:gd name="connsiteY6" fmla="*/ 454280 h 488483"/>
                <a:gd name="connsiteX7" fmla="*/ 124765 w 225602"/>
                <a:gd name="connsiteY7" fmla="*/ 453330 h 488483"/>
                <a:gd name="connsiteX8" fmla="*/ 132375 w 225602"/>
                <a:gd name="connsiteY8" fmla="*/ 439078 h 488483"/>
                <a:gd name="connsiteX9" fmla="*/ 132375 w 225602"/>
                <a:gd name="connsiteY9" fmla="*/ 438128 h 488483"/>
                <a:gd name="connsiteX10" fmla="*/ 131424 w 225602"/>
                <a:gd name="connsiteY10" fmla="*/ 437178 h 488483"/>
                <a:gd name="connsiteX11" fmla="*/ 117155 w 225602"/>
                <a:gd name="connsiteY11" fmla="*/ 429577 h 488483"/>
                <a:gd name="connsiteX12" fmla="*/ 54369 w 225602"/>
                <a:gd name="connsiteY12" fmla="*/ 452379 h 488483"/>
                <a:gd name="connsiteX13" fmla="*/ 187550 w 225602"/>
                <a:gd name="connsiteY13" fmla="*/ 222455 h 488483"/>
                <a:gd name="connsiteX14" fmla="*/ 187550 w 225602"/>
                <a:gd name="connsiteY14" fmla="*/ 221505 h 488483"/>
                <a:gd name="connsiteX15" fmla="*/ 187550 w 225602"/>
                <a:gd name="connsiteY15" fmla="*/ 211054 h 488483"/>
                <a:gd name="connsiteX16" fmla="*/ 178989 w 225602"/>
                <a:gd name="connsiteY16" fmla="*/ 206303 h 488483"/>
                <a:gd name="connsiteX17" fmla="*/ 178989 w 225602"/>
                <a:gd name="connsiteY17" fmla="*/ 206303 h 488483"/>
                <a:gd name="connsiteX18" fmla="*/ 64834 w 225602"/>
                <a:gd name="connsiteY18" fmla="*/ 203453 h 488483"/>
                <a:gd name="connsiteX19" fmla="*/ 221797 w 225602"/>
                <a:gd name="connsiteY19" fmla="*/ 15333 h 488483"/>
                <a:gd name="connsiteX20" fmla="*/ 225602 w 225602"/>
                <a:gd name="connsiteY20" fmla="*/ 11533 h 488483"/>
                <a:gd name="connsiteX21" fmla="*/ 220846 w 225602"/>
                <a:gd name="connsiteY21" fmla="*/ 11533 h 488483"/>
                <a:gd name="connsiteX22" fmla="*/ 219894 w 225602"/>
                <a:gd name="connsiteY22" fmla="*/ 9633 h 488483"/>
                <a:gd name="connsiteX23" fmla="*/ 213235 w 225602"/>
                <a:gd name="connsiteY23" fmla="*/ 2032 h 488483"/>
                <a:gd name="connsiteX24" fmla="*/ 213235 w 225602"/>
                <a:gd name="connsiteY24" fmla="*/ 2032 h 488483"/>
                <a:gd name="connsiteX25" fmla="*/ 213235 w 225602"/>
                <a:gd name="connsiteY25" fmla="*/ 2032 h 488483"/>
                <a:gd name="connsiteX26" fmla="*/ 213235 w 225602"/>
                <a:gd name="connsiteY26" fmla="*/ 2032 h 488483"/>
                <a:gd name="connsiteX27" fmla="*/ 198015 w 225602"/>
                <a:gd name="connsiteY27" fmla="*/ 2982 h 488483"/>
                <a:gd name="connsiteX28" fmla="*/ 29636 w 225602"/>
                <a:gd name="connsiteY28" fmla="*/ 207253 h 488483"/>
                <a:gd name="connsiteX29" fmla="*/ 29636 w 225602"/>
                <a:gd name="connsiteY29" fmla="*/ 223405 h 488483"/>
                <a:gd name="connsiteX30" fmla="*/ 38197 w 225602"/>
                <a:gd name="connsiteY30" fmla="*/ 227206 h 488483"/>
                <a:gd name="connsiteX31" fmla="*/ 156158 w 225602"/>
                <a:gd name="connsiteY31" fmla="*/ 230056 h 488483"/>
                <a:gd name="connsiteX32" fmla="*/ 32490 w 225602"/>
                <a:gd name="connsiteY32" fmla="*/ 450479 h 488483"/>
                <a:gd name="connsiteX33" fmla="*/ 20123 w 225602"/>
                <a:gd name="connsiteY33" fmla="*/ 400124 h 48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5602" h="488483">
                  <a:moveTo>
                    <a:pt x="20123" y="400124"/>
                  </a:moveTo>
                  <a:cubicBezTo>
                    <a:pt x="20123" y="395373"/>
                    <a:pt x="11561" y="390623"/>
                    <a:pt x="8707" y="390623"/>
                  </a:cubicBezTo>
                  <a:cubicBezTo>
                    <a:pt x="3000" y="390623"/>
                    <a:pt x="-806" y="394423"/>
                    <a:pt x="146" y="402974"/>
                  </a:cubicBezTo>
                  <a:lnTo>
                    <a:pt x="19172" y="478982"/>
                  </a:lnTo>
                  <a:cubicBezTo>
                    <a:pt x="19172" y="483733"/>
                    <a:pt x="27733" y="488483"/>
                    <a:pt x="30587" y="488483"/>
                  </a:cubicBezTo>
                  <a:lnTo>
                    <a:pt x="33441" y="488483"/>
                  </a:lnTo>
                  <a:lnTo>
                    <a:pt x="123814" y="454280"/>
                  </a:lnTo>
                  <a:lnTo>
                    <a:pt x="124765" y="453330"/>
                  </a:lnTo>
                  <a:cubicBezTo>
                    <a:pt x="127619" y="450479"/>
                    <a:pt x="132375" y="445729"/>
                    <a:pt x="132375" y="439078"/>
                  </a:cubicBezTo>
                  <a:lnTo>
                    <a:pt x="132375" y="438128"/>
                  </a:lnTo>
                  <a:lnTo>
                    <a:pt x="131424" y="437178"/>
                  </a:lnTo>
                  <a:cubicBezTo>
                    <a:pt x="128570" y="434328"/>
                    <a:pt x="123814" y="429577"/>
                    <a:pt x="117155" y="429577"/>
                  </a:cubicBezTo>
                  <a:lnTo>
                    <a:pt x="54369" y="452379"/>
                  </a:lnTo>
                  <a:lnTo>
                    <a:pt x="187550" y="222455"/>
                  </a:lnTo>
                  <a:lnTo>
                    <a:pt x="187550" y="221505"/>
                  </a:lnTo>
                  <a:lnTo>
                    <a:pt x="187550" y="211054"/>
                  </a:lnTo>
                  <a:cubicBezTo>
                    <a:pt x="187550" y="206303"/>
                    <a:pt x="182794" y="206303"/>
                    <a:pt x="178989" y="206303"/>
                  </a:cubicBezTo>
                  <a:cubicBezTo>
                    <a:pt x="178989" y="206303"/>
                    <a:pt x="178989" y="206303"/>
                    <a:pt x="178989" y="206303"/>
                  </a:cubicBezTo>
                  <a:lnTo>
                    <a:pt x="64834" y="203453"/>
                  </a:lnTo>
                  <a:lnTo>
                    <a:pt x="221797" y="15333"/>
                  </a:lnTo>
                  <a:lnTo>
                    <a:pt x="225602" y="11533"/>
                  </a:lnTo>
                  <a:lnTo>
                    <a:pt x="220846" y="11533"/>
                  </a:lnTo>
                  <a:cubicBezTo>
                    <a:pt x="220846" y="11533"/>
                    <a:pt x="219894" y="10583"/>
                    <a:pt x="219894" y="9633"/>
                  </a:cubicBezTo>
                  <a:cubicBezTo>
                    <a:pt x="218943" y="7732"/>
                    <a:pt x="217040" y="4882"/>
                    <a:pt x="213235" y="2032"/>
                  </a:cubicBezTo>
                  <a:cubicBezTo>
                    <a:pt x="213235" y="2032"/>
                    <a:pt x="213235" y="2032"/>
                    <a:pt x="213235" y="2032"/>
                  </a:cubicBezTo>
                  <a:lnTo>
                    <a:pt x="213235" y="2032"/>
                  </a:lnTo>
                  <a:lnTo>
                    <a:pt x="213235" y="2032"/>
                  </a:lnTo>
                  <a:cubicBezTo>
                    <a:pt x="209430" y="-819"/>
                    <a:pt x="201820" y="-819"/>
                    <a:pt x="198015" y="2982"/>
                  </a:cubicBezTo>
                  <a:lnTo>
                    <a:pt x="29636" y="207253"/>
                  </a:lnTo>
                  <a:cubicBezTo>
                    <a:pt x="25831" y="211054"/>
                    <a:pt x="25831" y="219605"/>
                    <a:pt x="29636" y="223405"/>
                  </a:cubicBezTo>
                  <a:cubicBezTo>
                    <a:pt x="29636" y="223405"/>
                    <a:pt x="33441" y="227206"/>
                    <a:pt x="38197" y="227206"/>
                  </a:cubicBezTo>
                  <a:lnTo>
                    <a:pt x="156158" y="230056"/>
                  </a:lnTo>
                  <a:lnTo>
                    <a:pt x="32490" y="450479"/>
                  </a:lnTo>
                  <a:lnTo>
                    <a:pt x="20123" y="400124"/>
                  </a:ln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550E782-DC7A-37C0-A968-D614FDCCB0BE}"/>
                </a:ext>
              </a:extLst>
            </p:cNvPr>
            <p:cNvSpPr/>
            <p:nvPr/>
          </p:nvSpPr>
          <p:spPr>
            <a:xfrm>
              <a:off x="6254865" y="1768223"/>
              <a:ext cx="156963" cy="307832"/>
            </a:xfrm>
            <a:custGeom>
              <a:avLst/>
              <a:gdLst>
                <a:gd name="connsiteX0" fmla="*/ 4756 w 156963"/>
                <a:gd name="connsiteY0" fmla="*/ 158667 h 307832"/>
                <a:gd name="connsiteX1" fmla="*/ 11415 w 156963"/>
                <a:gd name="connsiteY1" fmla="*/ 160567 h 307832"/>
                <a:gd name="connsiteX2" fmla="*/ 113204 w 156963"/>
                <a:gd name="connsiteY2" fmla="*/ 187170 h 307832"/>
                <a:gd name="connsiteX3" fmla="*/ 29490 w 156963"/>
                <a:gd name="connsiteY3" fmla="*/ 288831 h 307832"/>
                <a:gd name="connsiteX4" fmla="*/ 26636 w 156963"/>
                <a:gd name="connsiteY4" fmla="*/ 296431 h 307832"/>
                <a:gd name="connsiteX5" fmla="*/ 29490 w 156963"/>
                <a:gd name="connsiteY5" fmla="*/ 304032 h 307832"/>
                <a:gd name="connsiteX6" fmla="*/ 30441 w 156963"/>
                <a:gd name="connsiteY6" fmla="*/ 304982 h 307832"/>
                <a:gd name="connsiteX7" fmla="*/ 31393 w 156963"/>
                <a:gd name="connsiteY7" fmla="*/ 304982 h 307832"/>
                <a:gd name="connsiteX8" fmla="*/ 32344 w 156963"/>
                <a:gd name="connsiteY8" fmla="*/ 305932 h 307832"/>
                <a:gd name="connsiteX9" fmla="*/ 38052 w 156963"/>
                <a:gd name="connsiteY9" fmla="*/ 307833 h 307832"/>
                <a:gd name="connsiteX10" fmla="*/ 46613 w 156963"/>
                <a:gd name="connsiteY10" fmla="*/ 303082 h 307832"/>
                <a:gd name="connsiteX11" fmla="*/ 141743 w 156963"/>
                <a:gd name="connsiteY11" fmla="*/ 190020 h 307832"/>
                <a:gd name="connsiteX12" fmla="*/ 145548 w 156963"/>
                <a:gd name="connsiteY12" fmla="*/ 178619 h 307832"/>
                <a:gd name="connsiteX13" fmla="*/ 136986 w 156963"/>
                <a:gd name="connsiteY13" fmla="*/ 171018 h 307832"/>
                <a:gd name="connsiteX14" fmla="*/ 35198 w 156963"/>
                <a:gd name="connsiteY14" fmla="*/ 145365 h 307832"/>
                <a:gd name="connsiteX15" fmla="*/ 130327 w 156963"/>
                <a:gd name="connsiteY15" fmla="*/ 42755 h 307832"/>
                <a:gd name="connsiteX16" fmla="*/ 127473 w 156963"/>
                <a:gd name="connsiteY16" fmla="*/ 88359 h 307832"/>
                <a:gd name="connsiteX17" fmla="*/ 138889 w 156963"/>
                <a:gd name="connsiteY17" fmla="*/ 99761 h 307832"/>
                <a:gd name="connsiteX18" fmla="*/ 150304 w 156963"/>
                <a:gd name="connsiteY18" fmla="*/ 88359 h 307832"/>
                <a:gd name="connsiteX19" fmla="*/ 156963 w 156963"/>
                <a:gd name="connsiteY19" fmla="*/ 11401 h 307832"/>
                <a:gd name="connsiteX20" fmla="*/ 145548 w 156963"/>
                <a:gd name="connsiteY20" fmla="*/ 0 h 307832"/>
                <a:gd name="connsiteX21" fmla="*/ 142694 w 156963"/>
                <a:gd name="connsiteY21" fmla="*/ 0 h 307832"/>
                <a:gd name="connsiteX22" fmla="*/ 61834 w 156963"/>
                <a:gd name="connsiteY22" fmla="*/ 15202 h 307832"/>
                <a:gd name="connsiteX23" fmla="*/ 50419 w 156963"/>
                <a:gd name="connsiteY23" fmla="*/ 26603 h 307832"/>
                <a:gd name="connsiteX24" fmla="*/ 61834 w 156963"/>
                <a:gd name="connsiteY24" fmla="*/ 38004 h 307832"/>
                <a:gd name="connsiteX25" fmla="*/ 64688 w 156963"/>
                <a:gd name="connsiteY25" fmla="*/ 38004 h 307832"/>
                <a:gd name="connsiteX26" fmla="*/ 111301 w 156963"/>
                <a:gd name="connsiteY26" fmla="*/ 29453 h 307832"/>
                <a:gd name="connsiteX27" fmla="*/ 3805 w 156963"/>
                <a:gd name="connsiteY27" fmla="*/ 143465 h 307832"/>
                <a:gd name="connsiteX28" fmla="*/ 0 w 156963"/>
                <a:gd name="connsiteY28" fmla="*/ 154866 h 307832"/>
                <a:gd name="connsiteX29" fmla="*/ 0 w 156963"/>
                <a:gd name="connsiteY29" fmla="*/ 156767 h 307832"/>
                <a:gd name="connsiteX30" fmla="*/ 1903 w 156963"/>
                <a:gd name="connsiteY30" fmla="*/ 156767 h 307832"/>
                <a:gd name="connsiteX31" fmla="*/ 4756 w 156963"/>
                <a:gd name="connsiteY31" fmla="*/ 158667 h 30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63" h="307832">
                  <a:moveTo>
                    <a:pt x="4756" y="158667"/>
                  </a:moveTo>
                  <a:cubicBezTo>
                    <a:pt x="6659" y="159617"/>
                    <a:pt x="8562" y="160567"/>
                    <a:pt x="11415" y="160567"/>
                  </a:cubicBezTo>
                  <a:lnTo>
                    <a:pt x="113204" y="187170"/>
                  </a:lnTo>
                  <a:lnTo>
                    <a:pt x="29490" y="288831"/>
                  </a:lnTo>
                  <a:cubicBezTo>
                    <a:pt x="27588" y="290731"/>
                    <a:pt x="26636" y="293581"/>
                    <a:pt x="26636" y="296431"/>
                  </a:cubicBezTo>
                  <a:cubicBezTo>
                    <a:pt x="26636" y="299282"/>
                    <a:pt x="27588" y="302132"/>
                    <a:pt x="29490" y="304032"/>
                  </a:cubicBezTo>
                  <a:lnTo>
                    <a:pt x="30441" y="304982"/>
                  </a:lnTo>
                  <a:lnTo>
                    <a:pt x="31393" y="304982"/>
                  </a:lnTo>
                  <a:cubicBezTo>
                    <a:pt x="31393" y="304982"/>
                    <a:pt x="32344" y="304982"/>
                    <a:pt x="32344" y="305932"/>
                  </a:cubicBezTo>
                  <a:cubicBezTo>
                    <a:pt x="33295" y="306883"/>
                    <a:pt x="35198" y="307833"/>
                    <a:pt x="38052" y="307833"/>
                  </a:cubicBezTo>
                  <a:cubicBezTo>
                    <a:pt x="41857" y="307833"/>
                    <a:pt x="46613" y="307833"/>
                    <a:pt x="46613" y="303082"/>
                  </a:cubicBezTo>
                  <a:lnTo>
                    <a:pt x="141743" y="190020"/>
                  </a:lnTo>
                  <a:cubicBezTo>
                    <a:pt x="145548" y="186220"/>
                    <a:pt x="145548" y="182419"/>
                    <a:pt x="145548" y="178619"/>
                  </a:cubicBezTo>
                  <a:cubicBezTo>
                    <a:pt x="145548" y="173868"/>
                    <a:pt x="141743" y="171018"/>
                    <a:pt x="136986" y="171018"/>
                  </a:cubicBezTo>
                  <a:lnTo>
                    <a:pt x="35198" y="145365"/>
                  </a:lnTo>
                  <a:lnTo>
                    <a:pt x="130327" y="42755"/>
                  </a:lnTo>
                  <a:lnTo>
                    <a:pt x="127473" y="88359"/>
                  </a:lnTo>
                  <a:cubicBezTo>
                    <a:pt x="127473" y="95960"/>
                    <a:pt x="132230" y="99761"/>
                    <a:pt x="138889" y="99761"/>
                  </a:cubicBezTo>
                  <a:cubicBezTo>
                    <a:pt x="142694" y="99761"/>
                    <a:pt x="150304" y="95960"/>
                    <a:pt x="150304" y="88359"/>
                  </a:cubicBezTo>
                  <a:lnTo>
                    <a:pt x="156963" y="11401"/>
                  </a:lnTo>
                  <a:cubicBezTo>
                    <a:pt x="156963" y="3800"/>
                    <a:pt x="152207" y="0"/>
                    <a:pt x="145548" y="0"/>
                  </a:cubicBezTo>
                  <a:lnTo>
                    <a:pt x="142694" y="0"/>
                  </a:lnTo>
                  <a:lnTo>
                    <a:pt x="61834" y="15202"/>
                  </a:lnTo>
                  <a:cubicBezTo>
                    <a:pt x="54224" y="15202"/>
                    <a:pt x="50419" y="19002"/>
                    <a:pt x="50419" y="26603"/>
                  </a:cubicBezTo>
                  <a:cubicBezTo>
                    <a:pt x="50419" y="34204"/>
                    <a:pt x="55175" y="38004"/>
                    <a:pt x="61834" y="38004"/>
                  </a:cubicBezTo>
                  <a:lnTo>
                    <a:pt x="64688" y="38004"/>
                  </a:lnTo>
                  <a:lnTo>
                    <a:pt x="111301" y="29453"/>
                  </a:lnTo>
                  <a:lnTo>
                    <a:pt x="3805" y="143465"/>
                  </a:lnTo>
                  <a:cubicBezTo>
                    <a:pt x="0" y="147266"/>
                    <a:pt x="0" y="151066"/>
                    <a:pt x="0" y="154866"/>
                  </a:cubicBezTo>
                  <a:lnTo>
                    <a:pt x="0" y="156767"/>
                  </a:lnTo>
                  <a:lnTo>
                    <a:pt x="1903" y="156767"/>
                  </a:lnTo>
                  <a:cubicBezTo>
                    <a:pt x="3805" y="158667"/>
                    <a:pt x="3805" y="158667"/>
                    <a:pt x="4756" y="158667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3851CC5-5C2E-E1FE-8B5B-01B59F523E47}"/>
                </a:ext>
              </a:extLst>
            </p:cNvPr>
            <p:cNvSpPr/>
            <p:nvPr/>
          </p:nvSpPr>
          <p:spPr>
            <a:xfrm>
              <a:off x="5879105" y="3264933"/>
              <a:ext cx="132229" cy="392090"/>
            </a:xfrm>
            <a:custGeom>
              <a:avLst/>
              <a:gdLst>
                <a:gd name="connsiteX0" fmla="*/ 99886 w 132229"/>
                <a:gd name="connsiteY0" fmla="*/ 9200 h 392090"/>
                <a:gd name="connsiteX1" fmla="*/ 96081 w 132229"/>
                <a:gd name="connsiteY1" fmla="*/ 1599 h 392090"/>
                <a:gd name="connsiteX2" fmla="*/ 79909 w 132229"/>
                <a:gd name="connsiteY2" fmla="*/ 4449 h 392090"/>
                <a:gd name="connsiteX3" fmla="*/ 2854 w 132229"/>
                <a:gd name="connsiteY3" fmla="*/ 149815 h 392090"/>
                <a:gd name="connsiteX4" fmla="*/ 0 w 132229"/>
                <a:gd name="connsiteY4" fmla="*/ 155515 h 392090"/>
                <a:gd name="connsiteX5" fmla="*/ 2854 w 132229"/>
                <a:gd name="connsiteY5" fmla="*/ 162166 h 392090"/>
                <a:gd name="connsiteX6" fmla="*/ 14269 w 132229"/>
                <a:gd name="connsiteY6" fmla="*/ 165966 h 392090"/>
                <a:gd name="connsiteX7" fmla="*/ 108447 w 132229"/>
                <a:gd name="connsiteY7" fmla="*/ 159316 h 392090"/>
                <a:gd name="connsiteX8" fmla="*/ 41857 w 132229"/>
                <a:gd name="connsiteY8" fmla="*/ 349336 h 392090"/>
                <a:gd name="connsiteX9" fmla="*/ 28539 w 132229"/>
                <a:gd name="connsiteY9" fmla="*/ 296130 h 392090"/>
                <a:gd name="connsiteX10" fmla="*/ 17123 w 132229"/>
                <a:gd name="connsiteY10" fmla="*/ 286629 h 392090"/>
                <a:gd name="connsiteX11" fmla="*/ 8562 w 132229"/>
                <a:gd name="connsiteY11" fmla="*/ 298031 h 392090"/>
                <a:gd name="connsiteX12" fmla="*/ 33295 w 132229"/>
                <a:gd name="connsiteY12" fmla="*/ 385440 h 392090"/>
                <a:gd name="connsiteX13" fmla="*/ 33295 w 132229"/>
                <a:gd name="connsiteY13" fmla="*/ 386390 h 392090"/>
                <a:gd name="connsiteX14" fmla="*/ 34247 w 132229"/>
                <a:gd name="connsiteY14" fmla="*/ 387340 h 392090"/>
                <a:gd name="connsiteX15" fmla="*/ 42808 w 132229"/>
                <a:gd name="connsiteY15" fmla="*/ 392090 h 392090"/>
                <a:gd name="connsiteX16" fmla="*/ 49467 w 132229"/>
                <a:gd name="connsiteY16" fmla="*/ 390190 h 392090"/>
                <a:gd name="connsiteX17" fmla="*/ 119863 w 132229"/>
                <a:gd name="connsiteY17" fmla="*/ 331284 h 392090"/>
                <a:gd name="connsiteX18" fmla="*/ 119863 w 132229"/>
                <a:gd name="connsiteY18" fmla="*/ 315132 h 392090"/>
                <a:gd name="connsiteX19" fmla="*/ 103691 w 132229"/>
                <a:gd name="connsiteY19" fmla="*/ 315132 h 392090"/>
                <a:gd name="connsiteX20" fmla="*/ 61834 w 132229"/>
                <a:gd name="connsiteY20" fmla="*/ 356937 h 392090"/>
                <a:gd name="connsiteX21" fmla="*/ 132230 w 132229"/>
                <a:gd name="connsiteY21" fmla="*/ 155515 h 392090"/>
                <a:gd name="connsiteX22" fmla="*/ 132230 w 132229"/>
                <a:gd name="connsiteY22" fmla="*/ 145064 h 392090"/>
                <a:gd name="connsiteX23" fmla="*/ 132230 w 132229"/>
                <a:gd name="connsiteY23" fmla="*/ 144114 h 392090"/>
                <a:gd name="connsiteX24" fmla="*/ 128425 w 132229"/>
                <a:gd name="connsiteY24" fmla="*/ 141264 h 392090"/>
                <a:gd name="connsiteX25" fmla="*/ 124619 w 132229"/>
                <a:gd name="connsiteY25" fmla="*/ 139364 h 392090"/>
                <a:gd name="connsiteX26" fmla="*/ 123668 w 132229"/>
                <a:gd name="connsiteY26" fmla="*/ 138414 h 392090"/>
                <a:gd name="connsiteX27" fmla="*/ 31393 w 132229"/>
                <a:gd name="connsiteY27" fmla="*/ 145064 h 392090"/>
                <a:gd name="connsiteX28" fmla="*/ 97032 w 132229"/>
                <a:gd name="connsiteY28" fmla="*/ 15851 h 392090"/>
                <a:gd name="connsiteX29" fmla="*/ 99886 w 132229"/>
                <a:gd name="connsiteY29" fmla="*/ 9200 h 39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229" h="392090">
                  <a:moveTo>
                    <a:pt x="99886" y="9200"/>
                  </a:moveTo>
                  <a:cubicBezTo>
                    <a:pt x="98934" y="6350"/>
                    <a:pt x="97032" y="3499"/>
                    <a:pt x="96081" y="1599"/>
                  </a:cubicBezTo>
                  <a:cubicBezTo>
                    <a:pt x="92275" y="-2201"/>
                    <a:pt x="83714" y="1599"/>
                    <a:pt x="79909" y="4449"/>
                  </a:cubicBezTo>
                  <a:lnTo>
                    <a:pt x="2854" y="149815"/>
                  </a:lnTo>
                  <a:cubicBezTo>
                    <a:pt x="951" y="151715"/>
                    <a:pt x="0" y="153615"/>
                    <a:pt x="0" y="155515"/>
                  </a:cubicBezTo>
                  <a:cubicBezTo>
                    <a:pt x="0" y="157416"/>
                    <a:pt x="951" y="160266"/>
                    <a:pt x="2854" y="162166"/>
                  </a:cubicBezTo>
                  <a:cubicBezTo>
                    <a:pt x="6659" y="165966"/>
                    <a:pt x="10464" y="165966"/>
                    <a:pt x="14269" y="165966"/>
                  </a:cubicBezTo>
                  <a:lnTo>
                    <a:pt x="108447" y="159316"/>
                  </a:lnTo>
                  <a:lnTo>
                    <a:pt x="41857" y="349336"/>
                  </a:lnTo>
                  <a:lnTo>
                    <a:pt x="28539" y="296130"/>
                  </a:lnTo>
                  <a:cubicBezTo>
                    <a:pt x="28539" y="286629"/>
                    <a:pt x="19977" y="286629"/>
                    <a:pt x="17123" y="286629"/>
                  </a:cubicBezTo>
                  <a:cubicBezTo>
                    <a:pt x="11416" y="286629"/>
                    <a:pt x="8562" y="290430"/>
                    <a:pt x="8562" y="298031"/>
                  </a:cubicBezTo>
                  <a:lnTo>
                    <a:pt x="33295" y="385440"/>
                  </a:lnTo>
                  <a:lnTo>
                    <a:pt x="33295" y="386390"/>
                  </a:lnTo>
                  <a:lnTo>
                    <a:pt x="34247" y="387340"/>
                  </a:lnTo>
                  <a:cubicBezTo>
                    <a:pt x="36149" y="389240"/>
                    <a:pt x="39003" y="392090"/>
                    <a:pt x="42808" y="392090"/>
                  </a:cubicBezTo>
                  <a:cubicBezTo>
                    <a:pt x="44711" y="392090"/>
                    <a:pt x="46613" y="391140"/>
                    <a:pt x="49467" y="390190"/>
                  </a:cubicBezTo>
                  <a:lnTo>
                    <a:pt x="119863" y="331284"/>
                  </a:lnTo>
                  <a:cubicBezTo>
                    <a:pt x="123668" y="327484"/>
                    <a:pt x="123668" y="318933"/>
                    <a:pt x="119863" y="315132"/>
                  </a:cubicBezTo>
                  <a:cubicBezTo>
                    <a:pt x="116058" y="311332"/>
                    <a:pt x="107496" y="311332"/>
                    <a:pt x="103691" y="315132"/>
                  </a:cubicBezTo>
                  <a:lnTo>
                    <a:pt x="61834" y="356937"/>
                  </a:lnTo>
                  <a:lnTo>
                    <a:pt x="132230" y="155515"/>
                  </a:lnTo>
                  <a:lnTo>
                    <a:pt x="132230" y="145064"/>
                  </a:lnTo>
                  <a:lnTo>
                    <a:pt x="132230" y="144114"/>
                  </a:lnTo>
                  <a:cubicBezTo>
                    <a:pt x="131278" y="142214"/>
                    <a:pt x="130327" y="141264"/>
                    <a:pt x="128425" y="141264"/>
                  </a:cubicBezTo>
                  <a:cubicBezTo>
                    <a:pt x="127473" y="140314"/>
                    <a:pt x="126522" y="140314"/>
                    <a:pt x="124619" y="139364"/>
                  </a:cubicBezTo>
                  <a:lnTo>
                    <a:pt x="123668" y="138414"/>
                  </a:lnTo>
                  <a:lnTo>
                    <a:pt x="31393" y="145064"/>
                  </a:lnTo>
                  <a:lnTo>
                    <a:pt x="97032" y="15851"/>
                  </a:lnTo>
                  <a:cubicBezTo>
                    <a:pt x="100837" y="14901"/>
                    <a:pt x="100837" y="12050"/>
                    <a:pt x="99886" y="9200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8530CA7-80D7-83FC-0C87-3D33FD489BA7}"/>
                </a:ext>
              </a:extLst>
            </p:cNvPr>
            <p:cNvSpPr/>
            <p:nvPr/>
          </p:nvSpPr>
          <p:spPr>
            <a:xfrm>
              <a:off x="5149463" y="2050332"/>
              <a:ext cx="1773625" cy="1763458"/>
            </a:xfrm>
            <a:custGeom>
              <a:avLst/>
              <a:gdLst>
                <a:gd name="connsiteX0" fmla="*/ 238774 w 1773625"/>
                <a:gd name="connsiteY0" fmla="*/ 860863 h 1763458"/>
                <a:gd name="connsiteX1" fmla="*/ 616438 w 1773625"/>
                <a:gd name="connsiteY1" fmla="*/ 860863 h 1763458"/>
                <a:gd name="connsiteX2" fmla="*/ 801940 w 1773625"/>
                <a:gd name="connsiteY2" fmla="*/ 1146843 h 1763458"/>
                <a:gd name="connsiteX3" fmla="*/ 964611 w 1773625"/>
                <a:gd name="connsiteY3" fmla="*/ 1123091 h 1763458"/>
                <a:gd name="connsiteX4" fmla="*/ 1017883 w 1773625"/>
                <a:gd name="connsiteY4" fmla="*/ 1491730 h 1763458"/>
                <a:gd name="connsiteX5" fmla="*/ 943682 w 1773625"/>
                <a:gd name="connsiteY5" fmla="*/ 1763459 h 1763458"/>
                <a:gd name="connsiteX6" fmla="*/ 971270 w 1773625"/>
                <a:gd name="connsiteY6" fmla="*/ 1763459 h 1763458"/>
                <a:gd name="connsiteX7" fmla="*/ 1041666 w 1773625"/>
                <a:gd name="connsiteY7" fmla="*/ 1500281 h 1763458"/>
                <a:gd name="connsiteX8" fmla="*/ 988393 w 1773625"/>
                <a:gd name="connsiteY8" fmla="*/ 1110740 h 1763458"/>
                <a:gd name="connsiteX9" fmla="*/ 1050227 w 1773625"/>
                <a:gd name="connsiteY9" fmla="*/ 1048033 h 1763458"/>
                <a:gd name="connsiteX10" fmla="*/ 1053081 w 1773625"/>
                <a:gd name="connsiteY10" fmla="*/ 1039482 h 1763458"/>
                <a:gd name="connsiteX11" fmla="*/ 1047373 w 1773625"/>
                <a:gd name="connsiteY11" fmla="*/ 1031881 h 1763458"/>
                <a:gd name="connsiteX12" fmla="*/ 1039763 w 1773625"/>
                <a:gd name="connsiteY12" fmla="*/ 1029981 h 1763458"/>
                <a:gd name="connsiteX13" fmla="*/ 1032153 w 1773625"/>
                <a:gd name="connsiteY13" fmla="*/ 1035682 h 1763458"/>
                <a:gd name="connsiteX14" fmla="*/ 888507 w 1773625"/>
                <a:gd name="connsiteY14" fmla="*/ 1124991 h 1763458"/>
                <a:gd name="connsiteX15" fmla="*/ 728690 w 1773625"/>
                <a:gd name="connsiteY15" fmla="*/ 1086987 h 1763458"/>
                <a:gd name="connsiteX16" fmla="*/ 676369 w 1773625"/>
                <a:gd name="connsiteY16" fmla="*/ 782955 h 1763458"/>
                <a:gd name="connsiteX17" fmla="*/ 713470 w 1773625"/>
                <a:gd name="connsiteY17" fmla="*/ 743051 h 1763458"/>
                <a:gd name="connsiteX18" fmla="*/ 851407 w 1773625"/>
                <a:gd name="connsiteY18" fmla="*/ 879865 h 1763458"/>
                <a:gd name="connsiteX19" fmla="*/ 855212 w 1773625"/>
                <a:gd name="connsiteY19" fmla="*/ 879865 h 1763458"/>
                <a:gd name="connsiteX20" fmla="*/ 866628 w 1773625"/>
                <a:gd name="connsiteY20" fmla="*/ 868464 h 1763458"/>
                <a:gd name="connsiteX21" fmla="*/ 859017 w 1773625"/>
                <a:gd name="connsiteY21" fmla="*/ 860863 h 1763458"/>
                <a:gd name="connsiteX22" fmla="*/ 747716 w 1773625"/>
                <a:gd name="connsiteY22" fmla="*/ 767753 h 1763458"/>
                <a:gd name="connsiteX23" fmla="*/ 735349 w 1773625"/>
                <a:gd name="connsiteY23" fmla="*/ 623338 h 1763458"/>
                <a:gd name="connsiteX24" fmla="*/ 807648 w 1773625"/>
                <a:gd name="connsiteY24" fmla="*/ 522627 h 1763458"/>
                <a:gd name="connsiteX25" fmla="*/ 810501 w 1773625"/>
                <a:gd name="connsiteY25" fmla="*/ 506475 h 1763458"/>
                <a:gd name="connsiteX26" fmla="*/ 795281 w 1773625"/>
                <a:gd name="connsiteY26" fmla="*/ 503625 h 1763458"/>
                <a:gd name="connsiteX27" fmla="*/ 708713 w 1773625"/>
                <a:gd name="connsiteY27" fmla="*/ 709797 h 1763458"/>
                <a:gd name="connsiteX28" fmla="*/ 711567 w 1773625"/>
                <a:gd name="connsiteY28" fmla="*/ 717398 h 1763458"/>
                <a:gd name="connsiteX29" fmla="*/ 626902 w 1773625"/>
                <a:gd name="connsiteY29" fmla="*/ 839011 h 1763458"/>
                <a:gd name="connsiteX30" fmla="*/ 245434 w 1773625"/>
                <a:gd name="connsiteY30" fmla="*/ 839011 h 1763458"/>
                <a:gd name="connsiteX31" fmla="*/ 239726 w 1773625"/>
                <a:gd name="connsiteY31" fmla="*/ 839011 h 1763458"/>
                <a:gd name="connsiteX32" fmla="*/ 20928 w 1773625"/>
                <a:gd name="connsiteY32" fmla="*/ 628088 h 1763458"/>
                <a:gd name="connsiteX33" fmla="*/ 230213 w 1773625"/>
                <a:gd name="connsiteY33" fmla="*/ 402914 h 1763458"/>
                <a:gd name="connsiteX34" fmla="*/ 248287 w 1773625"/>
                <a:gd name="connsiteY34" fmla="*/ 402914 h 1763458"/>
                <a:gd name="connsiteX35" fmla="*/ 429033 w 1773625"/>
                <a:gd name="connsiteY35" fmla="*/ 498875 h 1763458"/>
                <a:gd name="connsiteX36" fmla="*/ 347222 w 1773625"/>
                <a:gd name="connsiteY36" fmla="*/ 730699 h 1763458"/>
                <a:gd name="connsiteX37" fmla="*/ 358637 w 1773625"/>
                <a:gd name="connsiteY37" fmla="*/ 738300 h 1763458"/>
                <a:gd name="connsiteX38" fmla="*/ 366248 w 1773625"/>
                <a:gd name="connsiteY38" fmla="*/ 725949 h 1763458"/>
                <a:gd name="connsiteX39" fmla="*/ 502283 w 1773625"/>
                <a:gd name="connsiteY39" fmla="*/ 482723 h 1763458"/>
                <a:gd name="connsiteX40" fmla="*/ 510844 w 1773625"/>
                <a:gd name="connsiteY40" fmla="*/ 477022 h 1763458"/>
                <a:gd name="connsiteX41" fmla="*/ 509893 w 1773625"/>
                <a:gd name="connsiteY41" fmla="*/ 469422 h 1763458"/>
                <a:gd name="connsiteX42" fmla="*/ 504185 w 1773625"/>
                <a:gd name="connsiteY42" fmla="*/ 460871 h 1763458"/>
                <a:gd name="connsiteX43" fmla="*/ 496575 w 1773625"/>
                <a:gd name="connsiteY43" fmla="*/ 461821 h 1763458"/>
                <a:gd name="connsiteX44" fmla="*/ 494672 w 1773625"/>
                <a:gd name="connsiteY44" fmla="*/ 461821 h 1763458"/>
                <a:gd name="connsiteX45" fmla="*/ 493721 w 1773625"/>
                <a:gd name="connsiteY45" fmla="*/ 461821 h 1763458"/>
                <a:gd name="connsiteX46" fmla="*/ 448059 w 1773625"/>
                <a:gd name="connsiteY46" fmla="*/ 483673 h 1763458"/>
                <a:gd name="connsiteX47" fmla="*/ 445205 w 1773625"/>
                <a:gd name="connsiteY47" fmla="*/ 485573 h 1763458"/>
                <a:gd name="connsiteX48" fmla="*/ 272070 w 1773625"/>
                <a:gd name="connsiteY48" fmla="*/ 382012 h 1763458"/>
                <a:gd name="connsiteX49" fmla="*/ 272070 w 1773625"/>
                <a:gd name="connsiteY49" fmla="*/ 378212 h 1763458"/>
                <a:gd name="connsiteX50" fmla="*/ 272070 w 1773625"/>
                <a:gd name="connsiteY50" fmla="*/ 377262 h 1763458"/>
                <a:gd name="connsiteX51" fmla="*/ 262557 w 1773625"/>
                <a:gd name="connsiteY51" fmla="*/ 316455 h 1763458"/>
                <a:gd name="connsiteX52" fmla="*/ 479452 w 1773625"/>
                <a:gd name="connsiteY52" fmla="*/ 100782 h 1763458"/>
                <a:gd name="connsiteX53" fmla="*/ 497526 w 1773625"/>
                <a:gd name="connsiteY53" fmla="*/ 100782 h 1763458"/>
                <a:gd name="connsiteX54" fmla="*/ 658295 w 1773625"/>
                <a:gd name="connsiteY54" fmla="*/ 195792 h 1763458"/>
                <a:gd name="connsiteX55" fmla="*/ 694444 w 1773625"/>
                <a:gd name="connsiteY55" fmla="*/ 291753 h 1763458"/>
                <a:gd name="connsiteX56" fmla="*/ 571727 w 1773625"/>
                <a:gd name="connsiteY56" fmla="*/ 491274 h 1763458"/>
                <a:gd name="connsiteX57" fmla="*/ 583143 w 1773625"/>
                <a:gd name="connsiteY57" fmla="*/ 502675 h 1763458"/>
                <a:gd name="connsiteX58" fmla="*/ 594558 w 1773625"/>
                <a:gd name="connsiteY58" fmla="*/ 490324 h 1763458"/>
                <a:gd name="connsiteX59" fmla="*/ 758180 w 1773625"/>
                <a:gd name="connsiteY59" fmla="*/ 302204 h 1763458"/>
                <a:gd name="connsiteX60" fmla="*/ 927510 w 1773625"/>
                <a:gd name="connsiteY60" fmla="*/ 400064 h 1763458"/>
                <a:gd name="connsiteX61" fmla="*/ 927510 w 1773625"/>
                <a:gd name="connsiteY61" fmla="*/ 401014 h 1763458"/>
                <a:gd name="connsiteX62" fmla="*/ 942731 w 1773625"/>
                <a:gd name="connsiteY62" fmla="*/ 404815 h 1763458"/>
                <a:gd name="connsiteX63" fmla="*/ 943682 w 1773625"/>
                <a:gd name="connsiteY63" fmla="*/ 403865 h 1763458"/>
                <a:gd name="connsiteX64" fmla="*/ 946536 w 1773625"/>
                <a:gd name="connsiteY64" fmla="*/ 388663 h 1763458"/>
                <a:gd name="connsiteX65" fmla="*/ 718226 w 1773625"/>
                <a:gd name="connsiteY65" fmla="*/ 286052 h 1763458"/>
                <a:gd name="connsiteX66" fmla="*/ 717275 w 1773625"/>
                <a:gd name="connsiteY66" fmla="*/ 286052 h 1763458"/>
                <a:gd name="connsiteX67" fmla="*/ 680174 w 1773625"/>
                <a:gd name="connsiteY67" fmla="*/ 186291 h 1763458"/>
                <a:gd name="connsiteX68" fmla="*/ 772450 w 1773625"/>
                <a:gd name="connsiteY68" fmla="*/ 50427 h 1763458"/>
                <a:gd name="connsiteX69" fmla="*/ 934170 w 1773625"/>
                <a:gd name="connsiteY69" fmla="*/ 20024 h 1763458"/>
                <a:gd name="connsiteX70" fmla="*/ 1099695 w 1773625"/>
                <a:gd name="connsiteY70" fmla="*/ 177741 h 1763458"/>
                <a:gd name="connsiteX71" fmla="*/ 911339 w 1773625"/>
                <a:gd name="connsiteY71" fmla="*/ 238547 h 1763458"/>
                <a:gd name="connsiteX72" fmla="*/ 908485 w 1773625"/>
                <a:gd name="connsiteY72" fmla="*/ 246148 h 1763458"/>
                <a:gd name="connsiteX73" fmla="*/ 911339 w 1773625"/>
                <a:gd name="connsiteY73" fmla="*/ 253749 h 1763458"/>
                <a:gd name="connsiteX74" fmla="*/ 927510 w 1773625"/>
                <a:gd name="connsiteY74" fmla="*/ 253749 h 1763458"/>
                <a:gd name="connsiteX75" fmla="*/ 930364 w 1773625"/>
                <a:gd name="connsiteY75" fmla="*/ 250898 h 1763458"/>
                <a:gd name="connsiteX76" fmla="*/ 1059740 w 1773625"/>
                <a:gd name="connsiteY76" fmla="*/ 193892 h 1763458"/>
                <a:gd name="connsiteX77" fmla="*/ 1190067 w 1773625"/>
                <a:gd name="connsiteY77" fmla="*/ 245198 h 1763458"/>
                <a:gd name="connsiteX78" fmla="*/ 1247145 w 1773625"/>
                <a:gd name="connsiteY78" fmla="*/ 372511 h 1763458"/>
                <a:gd name="connsiteX79" fmla="*/ 1258560 w 1773625"/>
                <a:gd name="connsiteY79" fmla="*/ 383912 h 1763458"/>
                <a:gd name="connsiteX80" fmla="*/ 1269976 w 1773625"/>
                <a:gd name="connsiteY80" fmla="*/ 371561 h 1763458"/>
                <a:gd name="connsiteX81" fmla="*/ 1139649 w 1773625"/>
                <a:gd name="connsiteY81" fmla="*/ 184391 h 1763458"/>
                <a:gd name="connsiteX82" fmla="*/ 1133941 w 1773625"/>
                <a:gd name="connsiteY82" fmla="*/ 182491 h 1763458"/>
                <a:gd name="connsiteX83" fmla="*/ 1171042 w 1773625"/>
                <a:gd name="connsiteY83" fmla="*/ 143537 h 1763458"/>
                <a:gd name="connsiteX84" fmla="*/ 1173895 w 1773625"/>
                <a:gd name="connsiteY84" fmla="*/ 143537 h 1763458"/>
                <a:gd name="connsiteX85" fmla="*/ 1174847 w 1773625"/>
                <a:gd name="connsiteY85" fmla="*/ 142587 h 1763458"/>
                <a:gd name="connsiteX86" fmla="*/ 1292807 w 1773625"/>
                <a:gd name="connsiteY86" fmla="*/ 100782 h 1763458"/>
                <a:gd name="connsiteX87" fmla="*/ 1302320 w 1773625"/>
                <a:gd name="connsiteY87" fmla="*/ 100782 h 1763458"/>
                <a:gd name="connsiteX88" fmla="*/ 1517312 w 1773625"/>
                <a:gd name="connsiteY88" fmla="*/ 317405 h 1763458"/>
                <a:gd name="connsiteX89" fmla="*/ 1517312 w 1773625"/>
                <a:gd name="connsiteY89" fmla="*/ 320256 h 1763458"/>
                <a:gd name="connsiteX90" fmla="*/ 1508750 w 1773625"/>
                <a:gd name="connsiteY90" fmla="*/ 380112 h 1763458"/>
                <a:gd name="connsiteX91" fmla="*/ 1331810 w 1773625"/>
                <a:gd name="connsiteY91" fmla="*/ 477972 h 1763458"/>
                <a:gd name="connsiteX92" fmla="*/ 1144405 w 1773625"/>
                <a:gd name="connsiteY92" fmla="*/ 482723 h 1763458"/>
                <a:gd name="connsiteX93" fmla="*/ 1140600 w 1773625"/>
                <a:gd name="connsiteY93" fmla="*/ 497925 h 1763458"/>
                <a:gd name="connsiteX94" fmla="*/ 1147259 w 1773625"/>
                <a:gd name="connsiteY94" fmla="*/ 504575 h 1763458"/>
                <a:gd name="connsiteX95" fmla="*/ 1156772 w 1773625"/>
                <a:gd name="connsiteY95" fmla="*/ 501725 h 1763458"/>
                <a:gd name="connsiteX96" fmla="*/ 1276635 w 1773625"/>
                <a:gd name="connsiteY96" fmla="*/ 479873 h 1763458"/>
                <a:gd name="connsiteX97" fmla="*/ 1379375 w 1773625"/>
                <a:gd name="connsiteY97" fmla="*/ 553030 h 1763458"/>
                <a:gd name="connsiteX98" fmla="*/ 1397449 w 1773625"/>
                <a:gd name="connsiteY98" fmla="*/ 686995 h 1763458"/>
                <a:gd name="connsiteX99" fmla="*/ 1397449 w 1773625"/>
                <a:gd name="connsiteY99" fmla="*/ 687945 h 1763458"/>
                <a:gd name="connsiteX100" fmla="*/ 1405059 w 1773625"/>
                <a:gd name="connsiteY100" fmla="*/ 699346 h 1763458"/>
                <a:gd name="connsiteX101" fmla="*/ 1407913 w 1773625"/>
                <a:gd name="connsiteY101" fmla="*/ 699346 h 1763458"/>
                <a:gd name="connsiteX102" fmla="*/ 1416475 w 1773625"/>
                <a:gd name="connsiteY102" fmla="*/ 694595 h 1763458"/>
                <a:gd name="connsiteX103" fmla="*/ 1418378 w 1773625"/>
                <a:gd name="connsiteY103" fmla="*/ 692695 h 1763458"/>
                <a:gd name="connsiteX104" fmla="*/ 1419329 w 1773625"/>
                <a:gd name="connsiteY104" fmla="*/ 692695 h 1763458"/>
                <a:gd name="connsiteX105" fmla="*/ 1419329 w 1773625"/>
                <a:gd name="connsiteY105" fmla="*/ 691745 h 1763458"/>
                <a:gd name="connsiteX106" fmla="*/ 1353690 w 1773625"/>
                <a:gd name="connsiteY106" fmla="*/ 492224 h 1763458"/>
                <a:gd name="connsiteX107" fmla="*/ 1352738 w 1773625"/>
                <a:gd name="connsiteY107" fmla="*/ 491274 h 1763458"/>
                <a:gd name="connsiteX108" fmla="*/ 1533484 w 1773625"/>
                <a:gd name="connsiteY108" fmla="*/ 401964 h 1763458"/>
                <a:gd name="connsiteX109" fmla="*/ 1751330 w 1773625"/>
                <a:gd name="connsiteY109" fmla="*/ 569182 h 1763458"/>
                <a:gd name="connsiteX110" fmla="*/ 1762746 w 1773625"/>
                <a:gd name="connsiteY110" fmla="*/ 577733 h 1763458"/>
                <a:gd name="connsiteX111" fmla="*/ 1765600 w 1773625"/>
                <a:gd name="connsiteY111" fmla="*/ 577733 h 1763458"/>
                <a:gd name="connsiteX112" fmla="*/ 1773210 w 1773625"/>
                <a:gd name="connsiteY112" fmla="*/ 565382 h 1763458"/>
                <a:gd name="connsiteX113" fmla="*/ 1537289 w 1773625"/>
                <a:gd name="connsiteY113" fmla="*/ 375362 h 1763458"/>
                <a:gd name="connsiteX114" fmla="*/ 1371764 w 1773625"/>
                <a:gd name="connsiteY114" fmla="*/ 82730 h 1763458"/>
                <a:gd name="connsiteX115" fmla="*/ 1306125 w 1773625"/>
                <a:gd name="connsiteY115" fmla="*/ 73229 h 1763458"/>
                <a:gd name="connsiteX116" fmla="*/ 1272830 w 1773625"/>
                <a:gd name="connsiteY116" fmla="*/ 73229 h 1763458"/>
                <a:gd name="connsiteX117" fmla="*/ 1160577 w 1773625"/>
                <a:gd name="connsiteY117" fmla="*/ 116934 h 1763458"/>
                <a:gd name="connsiteX118" fmla="*/ 1158675 w 1773625"/>
                <a:gd name="connsiteY118" fmla="*/ 118834 h 1763458"/>
                <a:gd name="connsiteX119" fmla="*/ 1160577 w 1773625"/>
                <a:gd name="connsiteY119" fmla="*/ 118834 h 1763458"/>
                <a:gd name="connsiteX120" fmla="*/ 1154869 w 1773625"/>
                <a:gd name="connsiteY120" fmla="*/ 134986 h 1763458"/>
                <a:gd name="connsiteX121" fmla="*/ 1120623 w 1773625"/>
                <a:gd name="connsiteY121" fmla="*/ 171090 h 1763458"/>
                <a:gd name="connsiteX122" fmla="*/ 1011224 w 1773625"/>
                <a:gd name="connsiteY122" fmla="*/ 32375 h 1763458"/>
                <a:gd name="connsiteX123" fmla="*/ 827625 w 1773625"/>
                <a:gd name="connsiteY123" fmla="*/ 8623 h 1763458"/>
                <a:gd name="connsiteX124" fmla="*/ 662100 w 1773625"/>
                <a:gd name="connsiteY124" fmla="*/ 172040 h 1763458"/>
                <a:gd name="connsiteX125" fmla="*/ 500380 w 1773625"/>
                <a:gd name="connsiteY125" fmla="*/ 88431 h 1763458"/>
                <a:gd name="connsiteX126" fmla="*/ 478500 w 1773625"/>
                <a:gd name="connsiteY126" fmla="*/ 88431 h 1763458"/>
                <a:gd name="connsiteX127" fmla="*/ 240677 w 1773625"/>
                <a:gd name="connsiteY127" fmla="*/ 325006 h 1763458"/>
                <a:gd name="connsiteX128" fmla="*/ 249239 w 1773625"/>
                <a:gd name="connsiteY128" fmla="*/ 386763 h 1763458"/>
                <a:gd name="connsiteX129" fmla="*/ 242580 w 1773625"/>
                <a:gd name="connsiteY129" fmla="*/ 386763 h 1763458"/>
                <a:gd name="connsiteX130" fmla="*/ 193112 w 1773625"/>
                <a:gd name="connsiteY130" fmla="*/ 392463 h 1763458"/>
                <a:gd name="connsiteX131" fmla="*/ 0 w 1773625"/>
                <a:gd name="connsiteY131" fmla="*/ 622388 h 1763458"/>
                <a:gd name="connsiteX132" fmla="*/ 0 w 1773625"/>
                <a:gd name="connsiteY132" fmla="*/ 625238 h 1763458"/>
                <a:gd name="connsiteX133" fmla="*/ 238774 w 1773625"/>
                <a:gd name="connsiteY133" fmla="*/ 860863 h 176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773625" h="1763458">
                  <a:moveTo>
                    <a:pt x="238774" y="860863"/>
                  </a:moveTo>
                  <a:lnTo>
                    <a:pt x="616438" y="860863"/>
                  </a:lnTo>
                  <a:cubicBezTo>
                    <a:pt x="588850" y="991027"/>
                    <a:pt x="671613" y="1119290"/>
                    <a:pt x="801940" y="1146843"/>
                  </a:cubicBezTo>
                  <a:cubicBezTo>
                    <a:pt x="856164" y="1159195"/>
                    <a:pt x="914192" y="1150644"/>
                    <a:pt x="964611" y="1123091"/>
                  </a:cubicBezTo>
                  <a:cubicBezTo>
                    <a:pt x="1049276" y="1184847"/>
                    <a:pt x="1069253" y="1322612"/>
                    <a:pt x="1017883" y="1491730"/>
                  </a:cubicBezTo>
                  <a:cubicBezTo>
                    <a:pt x="992198" y="1571538"/>
                    <a:pt x="965562" y="1659898"/>
                    <a:pt x="943682" y="1763459"/>
                  </a:cubicBezTo>
                  <a:lnTo>
                    <a:pt x="971270" y="1763459"/>
                  </a:lnTo>
                  <a:cubicBezTo>
                    <a:pt x="992198" y="1666549"/>
                    <a:pt x="1016932" y="1580089"/>
                    <a:pt x="1041666" y="1500281"/>
                  </a:cubicBezTo>
                  <a:cubicBezTo>
                    <a:pt x="1097792" y="1321662"/>
                    <a:pt x="1077815" y="1180097"/>
                    <a:pt x="988393" y="1110740"/>
                  </a:cubicBezTo>
                  <a:cubicBezTo>
                    <a:pt x="1012175" y="1095538"/>
                    <a:pt x="1035958" y="1070835"/>
                    <a:pt x="1050227" y="1048033"/>
                  </a:cubicBezTo>
                  <a:cubicBezTo>
                    <a:pt x="1052130" y="1046133"/>
                    <a:pt x="1053081" y="1043282"/>
                    <a:pt x="1053081" y="1039482"/>
                  </a:cubicBezTo>
                  <a:cubicBezTo>
                    <a:pt x="1052130" y="1036632"/>
                    <a:pt x="1050227" y="1033781"/>
                    <a:pt x="1047373" y="1031881"/>
                  </a:cubicBezTo>
                  <a:cubicBezTo>
                    <a:pt x="1045471" y="1029981"/>
                    <a:pt x="1042617" y="1029031"/>
                    <a:pt x="1039763" y="1029981"/>
                  </a:cubicBezTo>
                  <a:cubicBezTo>
                    <a:pt x="1035958" y="1030931"/>
                    <a:pt x="1033104" y="1032831"/>
                    <a:pt x="1032153" y="1035682"/>
                  </a:cubicBezTo>
                  <a:cubicBezTo>
                    <a:pt x="997906" y="1084137"/>
                    <a:pt x="946536" y="1115490"/>
                    <a:pt x="888507" y="1124991"/>
                  </a:cubicBezTo>
                  <a:cubicBezTo>
                    <a:pt x="831430" y="1134492"/>
                    <a:pt x="775304" y="1121191"/>
                    <a:pt x="728690" y="1086987"/>
                  </a:cubicBezTo>
                  <a:cubicBezTo>
                    <a:pt x="630707" y="1015729"/>
                    <a:pt x="607876" y="878915"/>
                    <a:pt x="676369" y="782955"/>
                  </a:cubicBezTo>
                  <a:cubicBezTo>
                    <a:pt x="687785" y="768703"/>
                    <a:pt x="699200" y="754452"/>
                    <a:pt x="713470" y="743051"/>
                  </a:cubicBezTo>
                  <a:cubicBezTo>
                    <a:pt x="735349" y="807657"/>
                    <a:pt x="785768" y="858013"/>
                    <a:pt x="851407" y="879865"/>
                  </a:cubicBezTo>
                  <a:lnTo>
                    <a:pt x="855212" y="879865"/>
                  </a:lnTo>
                  <a:cubicBezTo>
                    <a:pt x="862823" y="879865"/>
                    <a:pt x="866628" y="875115"/>
                    <a:pt x="866628" y="868464"/>
                  </a:cubicBezTo>
                  <a:cubicBezTo>
                    <a:pt x="866628" y="864663"/>
                    <a:pt x="862823" y="860863"/>
                    <a:pt x="859017" y="860863"/>
                  </a:cubicBezTo>
                  <a:cubicBezTo>
                    <a:pt x="810501" y="846612"/>
                    <a:pt x="770547" y="813358"/>
                    <a:pt x="747716" y="767753"/>
                  </a:cubicBezTo>
                  <a:cubicBezTo>
                    <a:pt x="723934" y="723098"/>
                    <a:pt x="720129" y="671793"/>
                    <a:pt x="735349" y="623338"/>
                  </a:cubicBezTo>
                  <a:cubicBezTo>
                    <a:pt x="748667" y="581533"/>
                    <a:pt x="774352" y="546380"/>
                    <a:pt x="807648" y="522627"/>
                  </a:cubicBezTo>
                  <a:cubicBezTo>
                    <a:pt x="810501" y="519777"/>
                    <a:pt x="814307" y="511226"/>
                    <a:pt x="810501" y="506475"/>
                  </a:cubicBezTo>
                  <a:cubicBezTo>
                    <a:pt x="807648" y="503625"/>
                    <a:pt x="799086" y="499825"/>
                    <a:pt x="795281" y="503625"/>
                  </a:cubicBezTo>
                  <a:cubicBezTo>
                    <a:pt x="729642" y="551130"/>
                    <a:pt x="696346" y="629989"/>
                    <a:pt x="708713" y="709797"/>
                  </a:cubicBezTo>
                  <a:lnTo>
                    <a:pt x="711567" y="717398"/>
                  </a:lnTo>
                  <a:cubicBezTo>
                    <a:pt x="672564" y="747801"/>
                    <a:pt x="642123" y="790556"/>
                    <a:pt x="626902" y="839011"/>
                  </a:cubicBezTo>
                  <a:lnTo>
                    <a:pt x="245434" y="839011"/>
                  </a:lnTo>
                  <a:cubicBezTo>
                    <a:pt x="243531" y="839011"/>
                    <a:pt x="241628" y="839011"/>
                    <a:pt x="239726" y="839011"/>
                  </a:cubicBezTo>
                  <a:cubicBezTo>
                    <a:pt x="121765" y="839011"/>
                    <a:pt x="26636" y="747801"/>
                    <a:pt x="20928" y="628088"/>
                  </a:cubicBezTo>
                  <a:cubicBezTo>
                    <a:pt x="18075" y="508376"/>
                    <a:pt x="109399" y="408615"/>
                    <a:pt x="230213" y="402914"/>
                  </a:cubicBezTo>
                  <a:lnTo>
                    <a:pt x="248287" y="402914"/>
                  </a:lnTo>
                  <a:cubicBezTo>
                    <a:pt x="320586" y="402914"/>
                    <a:pt x="389079" y="439968"/>
                    <a:pt x="429033" y="498875"/>
                  </a:cubicBezTo>
                  <a:cubicBezTo>
                    <a:pt x="361491" y="554931"/>
                    <a:pt x="329147" y="646140"/>
                    <a:pt x="347222" y="730699"/>
                  </a:cubicBezTo>
                  <a:cubicBezTo>
                    <a:pt x="347222" y="734500"/>
                    <a:pt x="351027" y="738300"/>
                    <a:pt x="358637" y="738300"/>
                  </a:cubicBezTo>
                  <a:cubicBezTo>
                    <a:pt x="363394" y="738300"/>
                    <a:pt x="366248" y="730699"/>
                    <a:pt x="366248" y="725949"/>
                  </a:cubicBezTo>
                  <a:cubicBezTo>
                    <a:pt x="348173" y="621438"/>
                    <a:pt x="404299" y="521677"/>
                    <a:pt x="502283" y="482723"/>
                  </a:cubicBezTo>
                  <a:cubicBezTo>
                    <a:pt x="506088" y="482723"/>
                    <a:pt x="509893" y="479873"/>
                    <a:pt x="510844" y="477022"/>
                  </a:cubicBezTo>
                  <a:cubicBezTo>
                    <a:pt x="511796" y="474172"/>
                    <a:pt x="511796" y="472272"/>
                    <a:pt x="509893" y="469422"/>
                  </a:cubicBezTo>
                  <a:cubicBezTo>
                    <a:pt x="509893" y="465621"/>
                    <a:pt x="507039" y="462771"/>
                    <a:pt x="504185" y="460871"/>
                  </a:cubicBezTo>
                  <a:cubicBezTo>
                    <a:pt x="501331" y="459921"/>
                    <a:pt x="499429" y="459921"/>
                    <a:pt x="496575" y="461821"/>
                  </a:cubicBezTo>
                  <a:lnTo>
                    <a:pt x="494672" y="461821"/>
                  </a:lnTo>
                  <a:lnTo>
                    <a:pt x="493721" y="461821"/>
                  </a:lnTo>
                  <a:cubicBezTo>
                    <a:pt x="476598" y="467521"/>
                    <a:pt x="463280" y="475122"/>
                    <a:pt x="448059" y="483673"/>
                  </a:cubicBezTo>
                  <a:lnTo>
                    <a:pt x="445205" y="485573"/>
                  </a:lnTo>
                  <a:cubicBezTo>
                    <a:pt x="404299" y="426667"/>
                    <a:pt x="339612" y="388663"/>
                    <a:pt x="272070" y="382012"/>
                  </a:cubicBezTo>
                  <a:lnTo>
                    <a:pt x="272070" y="378212"/>
                  </a:lnTo>
                  <a:lnTo>
                    <a:pt x="272070" y="377262"/>
                  </a:lnTo>
                  <a:cubicBezTo>
                    <a:pt x="266362" y="358260"/>
                    <a:pt x="262557" y="336407"/>
                    <a:pt x="262557" y="316455"/>
                  </a:cubicBezTo>
                  <a:cubicBezTo>
                    <a:pt x="264459" y="198643"/>
                    <a:pt x="360540" y="100782"/>
                    <a:pt x="479452" y="100782"/>
                  </a:cubicBezTo>
                  <a:lnTo>
                    <a:pt x="497526" y="100782"/>
                  </a:lnTo>
                  <a:cubicBezTo>
                    <a:pt x="563165" y="106483"/>
                    <a:pt x="623097" y="141637"/>
                    <a:pt x="658295" y="195792"/>
                  </a:cubicBezTo>
                  <a:cubicBezTo>
                    <a:pt x="675418" y="221445"/>
                    <a:pt x="687785" y="254699"/>
                    <a:pt x="694444" y="291753"/>
                  </a:cubicBezTo>
                  <a:cubicBezTo>
                    <a:pt x="617389" y="325956"/>
                    <a:pt x="568873" y="403865"/>
                    <a:pt x="571727" y="491274"/>
                  </a:cubicBezTo>
                  <a:cubicBezTo>
                    <a:pt x="571727" y="495074"/>
                    <a:pt x="575532" y="502675"/>
                    <a:pt x="583143" y="502675"/>
                  </a:cubicBezTo>
                  <a:cubicBezTo>
                    <a:pt x="586948" y="502675"/>
                    <a:pt x="594558" y="498875"/>
                    <a:pt x="594558" y="490324"/>
                  </a:cubicBezTo>
                  <a:cubicBezTo>
                    <a:pt x="588850" y="391513"/>
                    <a:pt x="662100" y="307904"/>
                    <a:pt x="758180" y="302204"/>
                  </a:cubicBezTo>
                  <a:cubicBezTo>
                    <a:pt x="828576" y="299353"/>
                    <a:pt x="895167" y="337358"/>
                    <a:pt x="927510" y="400064"/>
                  </a:cubicBezTo>
                  <a:lnTo>
                    <a:pt x="927510" y="401014"/>
                  </a:lnTo>
                  <a:cubicBezTo>
                    <a:pt x="930364" y="403865"/>
                    <a:pt x="934170" y="407665"/>
                    <a:pt x="942731" y="404815"/>
                  </a:cubicBezTo>
                  <a:lnTo>
                    <a:pt x="943682" y="403865"/>
                  </a:lnTo>
                  <a:cubicBezTo>
                    <a:pt x="946536" y="401014"/>
                    <a:pt x="950341" y="397214"/>
                    <a:pt x="946536" y="388663"/>
                  </a:cubicBezTo>
                  <a:cubicBezTo>
                    <a:pt x="902777" y="306004"/>
                    <a:pt x="808599" y="264200"/>
                    <a:pt x="718226" y="286052"/>
                  </a:cubicBezTo>
                  <a:lnTo>
                    <a:pt x="717275" y="286052"/>
                  </a:lnTo>
                  <a:cubicBezTo>
                    <a:pt x="714421" y="249948"/>
                    <a:pt x="702054" y="215745"/>
                    <a:pt x="680174" y="186291"/>
                  </a:cubicBezTo>
                  <a:cubicBezTo>
                    <a:pt x="692541" y="130236"/>
                    <a:pt x="724885" y="81780"/>
                    <a:pt x="772450" y="50427"/>
                  </a:cubicBezTo>
                  <a:cubicBezTo>
                    <a:pt x="820966" y="19074"/>
                    <a:pt x="878043" y="8623"/>
                    <a:pt x="934170" y="20024"/>
                  </a:cubicBezTo>
                  <a:cubicBezTo>
                    <a:pt x="1013127" y="37126"/>
                    <a:pt x="1077815" y="98882"/>
                    <a:pt x="1099695" y="177741"/>
                  </a:cubicBezTo>
                  <a:cubicBezTo>
                    <a:pt x="1034055" y="164439"/>
                    <a:pt x="961757" y="187242"/>
                    <a:pt x="911339" y="238547"/>
                  </a:cubicBezTo>
                  <a:cubicBezTo>
                    <a:pt x="909436" y="240447"/>
                    <a:pt x="908485" y="243298"/>
                    <a:pt x="908485" y="246148"/>
                  </a:cubicBezTo>
                  <a:cubicBezTo>
                    <a:pt x="908485" y="248998"/>
                    <a:pt x="909436" y="251848"/>
                    <a:pt x="911339" y="253749"/>
                  </a:cubicBezTo>
                  <a:cubicBezTo>
                    <a:pt x="915144" y="257549"/>
                    <a:pt x="923705" y="257549"/>
                    <a:pt x="927510" y="253749"/>
                  </a:cubicBezTo>
                  <a:lnTo>
                    <a:pt x="930364" y="250898"/>
                  </a:lnTo>
                  <a:cubicBezTo>
                    <a:pt x="963660" y="215745"/>
                    <a:pt x="1010273" y="194842"/>
                    <a:pt x="1059740" y="193892"/>
                  </a:cubicBezTo>
                  <a:cubicBezTo>
                    <a:pt x="1109207" y="192942"/>
                    <a:pt x="1155821" y="210994"/>
                    <a:pt x="1190067" y="245198"/>
                  </a:cubicBezTo>
                  <a:cubicBezTo>
                    <a:pt x="1224314" y="276551"/>
                    <a:pt x="1244291" y="321206"/>
                    <a:pt x="1247145" y="372511"/>
                  </a:cubicBezTo>
                  <a:cubicBezTo>
                    <a:pt x="1247145" y="380112"/>
                    <a:pt x="1251901" y="383912"/>
                    <a:pt x="1258560" y="383912"/>
                  </a:cubicBezTo>
                  <a:cubicBezTo>
                    <a:pt x="1265219" y="383912"/>
                    <a:pt x="1269976" y="379162"/>
                    <a:pt x="1269976" y="371561"/>
                  </a:cubicBezTo>
                  <a:cubicBezTo>
                    <a:pt x="1267122" y="289852"/>
                    <a:pt x="1215752" y="216695"/>
                    <a:pt x="1139649" y="184391"/>
                  </a:cubicBezTo>
                  <a:lnTo>
                    <a:pt x="1133941" y="182491"/>
                  </a:lnTo>
                  <a:cubicBezTo>
                    <a:pt x="1145357" y="169190"/>
                    <a:pt x="1156772" y="154938"/>
                    <a:pt x="1171042" y="143537"/>
                  </a:cubicBezTo>
                  <a:lnTo>
                    <a:pt x="1173895" y="143537"/>
                  </a:lnTo>
                  <a:lnTo>
                    <a:pt x="1174847" y="142587"/>
                  </a:lnTo>
                  <a:cubicBezTo>
                    <a:pt x="1211947" y="112184"/>
                    <a:pt x="1259512" y="102683"/>
                    <a:pt x="1292807" y="100782"/>
                  </a:cubicBezTo>
                  <a:lnTo>
                    <a:pt x="1302320" y="100782"/>
                  </a:lnTo>
                  <a:cubicBezTo>
                    <a:pt x="1421231" y="100782"/>
                    <a:pt x="1517312" y="197693"/>
                    <a:pt x="1517312" y="317405"/>
                  </a:cubicBezTo>
                  <a:lnTo>
                    <a:pt x="1517312" y="320256"/>
                  </a:lnTo>
                  <a:cubicBezTo>
                    <a:pt x="1517312" y="341158"/>
                    <a:pt x="1514458" y="358260"/>
                    <a:pt x="1508750" y="380112"/>
                  </a:cubicBezTo>
                  <a:cubicBezTo>
                    <a:pt x="1440257" y="385813"/>
                    <a:pt x="1375569" y="421916"/>
                    <a:pt x="1331810" y="477972"/>
                  </a:cubicBezTo>
                  <a:cubicBezTo>
                    <a:pt x="1271878" y="443769"/>
                    <a:pt x="1202434" y="444719"/>
                    <a:pt x="1144405" y="482723"/>
                  </a:cubicBezTo>
                  <a:cubicBezTo>
                    <a:pt x="1141551" y="485573"/>
                    <a:pt x="1137746" y="489374"/>
                    <a:pt x="1140600" y="497925"/>
                  </a:cubicBezTo>
                  <a:cubicBezTo>
                    <a:pt x="1141551" y="500775"/>
                    <a:pt x="1143454" y="503625"/>
                    <a:pt x="1147259" y="504575"/>
                  </a:cubicBezTo>
                  <a:cubicBezTo>
                    <a:pt x="1150113" y="504575"/>
                    <a:pt x="1152016" y="503625"/>
                    <a:pt x="1156772" y="501725"/>
                  </a:cubicBezTo>
                  <a:cubicBezTo>
                    <a:pt x="1192921" y="478923"/>
                    <a:pt x="1235729" y="471322"/>
                    <a:pt x="1276635" y="479873"/>
                  </a:cubicBezTo>
                  <a:cubicBezTo>
                    <a:pt x="1319443" y="489374"/>
                    <a:pt x="1355592" y="515026"/>
                    <a:pt x="1379375" y="553030"/>
                  </a:cubicBezTo>
                  <a:cubicBezTo>
                    <a:pt x="1403157" y="591034"/>
                    <a:pt x="1409816" y="640440"/>
                    <a:pt x="1397449" y="686995"/>
                  </a:cubicBezTo>
                  <a:lnTo>
                    <a:pt x="1397449" y="687945"/>
                  </a:lnTo>
                  <a:cubicBezTo>
                    <a:pt x="1397449" y="693645"/>
                    <a:pt x="1397449" y="699346"/>
                    <a:pt x="1405059" y="699346"/>
                  </a:cubicBezTo>
                  <a:lnTo>
                    <a:pt x="1407913" y="699346"/>
                  </a:lnTo>
                  <a:cubicBezTo>
                    <a:pt x="1410767" y="699346"/>
                    <a:pt x="1413621" y="697446"/>
                    <a:pt x="1416475" y="694595"/>
                  </a:cubicBezTo>
                  <a:cubicBezTo>
                    <a:pt x="1417426" y="693645"/>
                    <a:pt x="1418378" y="693645"/>
                    <a:pt x="1418378" y="692695"/>
                  </a:cubicBezTo>
                  <a:lnTo>
                    <a:pt x="1419329" y="692695"/>
                  </a:lnTo>
                  <a:lnTo>
                    <a:pt x="1419329" y="691745"/>
                  </a:lnTo>
                  <a:cubicBezTo>
                    <a:pt x="1441209" y="618587"/>
                    <a:pt x="1415524" y="539729"/>
                    <a:pt x="1353690" y="492224"/>
                  </a:cubicBezTo>
                  <a:lnTo>
                    <a:pt x="1352738" y="491274"/>
                  </a:lnTo>
                  <a:cubicBezTo>
                    <a:pt x="1394595" y="434268"/>
                    <a:pt x="1460234" y="401964"/>
                    <a:pt x="1533484" y="401964"/>
                  </a:cubicBezTo>
                  <a:cubicBezTo>
                    <a:pt x="1637175" y="399114"/>
                    <a:pt x="1727548" y="467521"/>
                    <a:pt x="1751330" y="569182"/>
                  </a:cubicBezTo>
                  <a:cubicBezTo>
                    <a:pt x="1751330" y="572982"/>
                    <a:pt x="1755135" y="577733"/>
                    <a:pt x="1762746" y="577733"/>
                  </a:cubicBezTo>
                  <a:lnTo>
                    <a:pt x="1765600" y="577733"/>
                  </a:lnTo>
                  <a:cubicBezTo>
                    <a:pt x="1774161" y="577733"/>
                    <a:pt x="1774161" y="569182"/>
                    <a:pt x="1773210" y="565382"/>
                  </a:cubicBezTo>
                  <a:cubicBezTo>
                    <a:pt x="1747525" y="453270"/>
                    <a:pt x="1650493" y="375362"/>
                    <a:pt x="1537289" y="375362"/>
                  </a:cubicBezTo>
                  <a:cubicBezTo>
                    <a:pt x="1572487" y="250898"/>
                    <a:pt x="1498286" y="119784"/>
                    <a:pt x="1371764" y="82730"/>
                  </a:cubicBezTo>
                  <a:cubicBezTo>
                    <a:pt x="1346079" y="76080"/>
                    <a:pt x="1326102" y="73229"/>
                    <a:pt x="1306125" y="73229"/>
                  </a:cubicBezTo>
                  <a:lnTo>
                    <a:pt x="1272830" y="73229"/>
                  </a:lnTo>
                  <a:cubicBezTo>
                    <a:pt x="1231924" y="76080"/>
                    <a:pt x="1191019" y="92231"/>
                    <a:pt x="1160577" y="116934"/>
                  </a:cubicBezTo>
                  <a:lnTo>
                    <a:pt x="1158675" y="118834"/>
                  </a:lnTo>
                  <a:lnTo>
                    <a:pt x="1160577" y="118834"/>
                  </a:lnTo>
                  <a:lnTo>
                    <a:pt x="1154869" y="134986"/>
                  </a:lnTo>
                  <a:cubicBezTo>
                    <a:pt x="1139649" y="147337"/>
                    <a:pt x="1129185" y="158739"/>
                    <a:pt x="1120623" y="171090"/>
                  </a:cubicBezTo>
                  <a:cubicBezTo>
                    <a:pt x="1103500" y="112184"/>
                    <a:pt x="1065448" y="62778"/>
                    <a:pt x="1011224" y="32375"/>
                  </a:cubicBezTo>
                  <a:cubicBezTo>
                    <a:pt x="955098" y="72"/>
                    <a:pt x="890410" y="-8479"/>
                    <a:pt x="827625" y="8623"/>
                  </a:cubicBezTo>
                  <a:cubicBezTo>
                    <a:pt x="750570" y="29525"/>
                    <a:pt x="688736" y="91281"/>
                    <a:pt x="662100" y="172040"/>
                  </a:cubicBezTo>
                  <a:cubicBezTo>
                    <a:pt x="622146" y="124535"/>
                    <a:pt x="565068" y="95082"/>
                    <a:pt x="500380" y="88431"/>
                  </a:cubicBezTo>
                  <a:lnTo>
                    <a:pt x="478500" y="88431"/>
                  </a:lnTo>
                  <a:cubicBezTo>
                    <a:pt x="347222" y="88431"/>
                    <a:pt x="240677" y="193892"/>
                    <a:pt x="240677" y="325006"/>
                  </a:cubicBezTo>
                  <a:cubicBezTo>
                    <a:pt x="240677" y="346859"/>
                    <a:pt x="243531" y="366811"/>
                    <a:pt x="249239" y="386763"/>
                  </a:cubicBezTo>
                  <a:lnTo>
                    <a:pt x="242580" y="386763"/>
                  </a:lnTo>
                  <a:cubicBezTo>
                    <a:pt x="227359" y="386763"/>
                    <a:pt x="209284" y="389613"/>
                    <a:pt x="193112" y="392463"/>
                  </a:cubicBezTo>
                  <a:cubicBezTo>
                    <a:pt x="80860" y="411465"/>
                    <a:pt x="0" y="509326"/>
                    <a:pt x="0" y="622388"/>
                  </a:cubicBezTo>
                  <a:lnTo>
                    <a:pt x="0" y="625238"/>
                  </a:lnTo>
                  <a:cubicBezTo>
                    <a:pt x="3805" y="755402"/>
                    <a:pt x="110350" y="860863"/>
                    <a:pt x="238774" y="860863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F058958-4899-64CB-FFAB-9623E4E9BC75}"/>
                </a:ext>
              </a:extLst>
            </p:cNvPr>
            <p:cNvSpPr/>
            <p:nvPr/>
          </p:nvSpPr>
          <p:spPr>
            <a:xfrm>
              <a:off x="5616548" y="1805578"/>
              <a:ext cx="196917" cy="313232"/>
            </a:xfrm>
            <a:custGeom>
              <a:avLst/>
              <a:gdLst>
                <a:gd name="connsiteX0" fmla="*/ 7610 w 196917"/>
                <a:gd name="connsiteY0" fmla="*/ 114661 h 313232"/>
                <a:gd name="connsiteX1" fmla="*/ 8562 w 196917"/>
                <a:gd name="connsiteY1" fmla="*/ 114661 h 313232"/>
                <a:gd name="connsiteX2" fmla="*/ 19977 w 196917"/>
                <a:gd name="connsiteY2" fmla="*/ 106110 h 313232"/>
                <a:gd name="connsiteX3" fmla="*/ 39954 w 196917"/>
                <a:gd name="connsiteY3" fmla="*/ 47204 h 313232"/>
                <a:gd name="connsiteX4" fmla="*/ 93227 w 196917"/>
                <a:gd name="connsiteY4" fmla="*/ 189719 h 313232"/>
                <a:gd name="connsiteX5" fmla="*/ 95129 w 196917"/>
                <a:gd name="connsiteY5" fmla="*/ 191619 h 313232"/>
                <a:gd name="connsiteX6" fmla="*/ 108447 w 196917"/>
                <a:gd name="connsiteY6" fmla="*/ 198270 h 313232"/>
                <a:gd name="connsiteX7" fmla="*/ 109399 w 196917"/>
                <a:gd name="connsiteY7" fmla="*/ 198270 h 313232"/>
                <a:gd name="connsiteX8" fmla="*/ 164574 w 196917"/>
                <a:gd name="connsiteY8" fmla="*/ 165966 h 313232"/>
                <a:gd name="connsiteX9" fmla="*/ 174087 w 196917"/>
                <a:gd name="connsiteY9" fmla="*/ 301831 h 313232"/>
                <a:gd name="connsiteX10" fmla="*/ 185502 w 196917"/>
                <a:gd name="connsiteY10" fmla="*/ 313232 h 313232"/>
                <a:gd name="connsiteX11" fmla="*/ 196918 w 196917"/>
                <a:gd name="connsiteY11" fmla="*/ 300881 h 313232"/>
                <a:gd name="connsiteX12" fmla="*/ 184551 w 196917"/>
                <a:gd name="connsiteY12" fmla="*/ 146014 h 313232"/>
                <a:gd name="connsiteX13" fmla="*/ 180746 w 196917"/>
                <a:gd name="connsiteY13" fmla="*/ 137463 h 313232"/>
                <a:gd name="connsiteX14" fmla="*/ 179794 w 196917"/>
                <a:gd name="connsiteY14" fmla="*/ 136513 h 313232"/>
                <a:gd name="connsiteX15" fmla="*/ 168379 w 196917"/>
                <a:gd name="connsiteY15" fmla="*/ 136513 h 313232"/>
                <a:gd name="connsiteX16" fmla="*/ 108447 w 196917"/>
                <a:gd name="connsiteY16" fmla="*/ 172617 h 313232"/>
                <a:gd name="connsiteX17" fmla="*/ 59931 w 196917"/>
                <a:gd name="connsiteY17" fmla="*/ 46254 h 313232"/>
                <a:gd name="connsiteX18" fmla="*/ 105593 w 196917"/>
                <a:gd name="connsiteY18" fmla="*/ 78557 h 313232"/>
                <a:gd name="connsiteX19" fmla="*/ 114155 w 196917"/>
                <a:gd name="connsiteY19" fmla="*/ 81408 h 313232"/>
                <a:gd name="connsiteX20" fmla="*/ 121766 w 196917"/>
                <a:gd name="connsiteY20" fmla="*/ 75707 h 313232"/>
                <a:gd name="connsiteX21" fmla="*/ 123668 w 196917"/>
                <a:gd name="connsiteY21" fmla="*/ 68106 h 313232"/>
                <a:gd name="connsiteX22" fmla="*/ 117960 w 196917"/>
                <a:gd name="connsiteY22" fmla="*/ 60505 h 313232"/>
                <a:gd name="connsiteX23" fmla="*/ 44711 w 196917"/>
                <a:gd name="connsiteY23" fmla="*/ 1599 h 313232"/>
                <a:gd name="connsiteX24" fmla="*/ 28539 w 196917"/>
                <a:gd name="connsiteY24" fmla="*/ 4449 h 313232"/>
                <a:gd name="connsiteX25" fmla="*/ 0 w 196917"/>
                <a:gd name="connsiteY25" fmla="*/ 95659 h 313232"/>
                <a:gd name="connsiteX26" fmla="*/ 7610 w 196917"/>
                <a:gd name="connsiteY26" fmla="*/ 114661 h 3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6917" h="313232">
                  <a:moveTo>
                    <a:pt x="7610" y="114661"/>
                  </a:moveTo>
                  <a:lnTo>
                    <a:pt x="8562" y="114661"/>
                  </a:lnTo>
                  <a:cubicBezTo>
                    <a:pt x="15221" y="114661"/>
                    <a:pt x="19977" y="110861"/>
                    <a:pt x="19977" y="106110"/>
                  </a:cubicBezTo>
                  <a:lnTo>
                    <a:pt x="39954" y="47204"/>
                  </a:lnTo>
                  <a:lnTo>
                    <a:pt x="93227" y="189719"/>
                  </a:lnTo>
                  <a:lnTo>
                    <a:pt x="95129" y="191619"/>
                  </a:lnTo>
                  <a:cubicBezTo>
                    <a:pt x="97983" y="194469"/>
                    <a:pt x="101788" y="198270"/>
                    <a:pt x="108447" y="198270"/>
                  </a:cubicBezTo>
                  <a:lnTo>
                    <a:pt x="109399" y="198270"/>
                  </a:lnTo>
                  <a:lnTo>
                    <a:pt x="164574" y="165966"/>
                  </a:lnTo>
                  <a:lnTo>
                    <a:pt x="174087" y="301831"/>
                  </a:lnTo>
                  <a:cubicBezTo>
                    <a:pt x="174087" y="309432"/>
                    <a:pt x="177892" y="313232"/>
                    <a:pt x="185502" y="313232"/>
                  </a:cubicBezTo>
                  <a:cubicBezTo>
                    <a:pt x="193112" y="313232"/>
                    <a:pt x="196918" y="308482"/>
                    <a:pt x="196918" y="300881"/>
                  </a:cubicBezTo>
                  <a:lnTo>
                    <a:pt x="184551" y="146014"/>
                  </a:lnTo>
                  <a:cubicBezTo>
                    <a:pt x="184551" y="142214"/>
                    <a:pt x="181697" y="138414"/>
                    <a:pt x="180746" y="137463"/>
                  </a:cubicBezTo>
                  <a:lnTo>
                    <a:pt x="179794" y="136513"/>
                  </a:lnTo>
                  <a:lnTo>
                    <a:pt x="168379" y="136513"/>
                  </a:lnTo>
                  <a:lnTo>
                    <a:pt x="108447" y="172617"/>
                  </a:lnTo>
                  <a:lnTo>
                    <a:pt x="59931" y="46254"/>
                  </a:lnTo>
                  <a:lnTo>
                    <a:pt x="105593" y="78557"/>
                  </a:lnTo>
                  <a:cubicBezTo>
                    <a:pt x="107496" y="80457"/>
                    <a:pt x="111301" y="81408"/>
                    <a:pt x="114155" y="81408"/>
                  </a:cubicBezTo>
                  <a:cubicBezTo>
                    <a:pt x="117009" y="80457"/>
                    <a:pt x="119863" y="78557"/>
                    <a:pt x="121766" y="75707"/>
                  </a:cubicBezTo>
                  <a:cubicBezTo>
                    <a:pt x="123668" y="73807"/>
                    <a:pt x="124619" y="70956"/>
                    <a:pt x="123668" y="68106"/>
                  </a:cubicBezTo>
                  <a:cubicBezTo>
                    <a:pt x="122717" y="64306"/>
                    <a:pt x="120814" y="61455"/>
                    <a:pt x="117960" y="60505"/>
                  </a:cubicBezTo>
                  <a:lnTo>
                    <a:pt x="44711" y="1599"/>
                  </a:lnTo>
                  <a:cubicBezTo>
                    <a:pt x="40906" y="-2201"/>
                    <a:pt x="32344" y="1599"/>
                    <a:pt x="28539" y="4449"/>
                  </a:cubicBezTo>
                  <a:lnTo>
                    <a:pt x="0" y="95659"/>
                  </a:lnTo>
                  <a:cubicBezTo>
                    <a:pt x="951" y="106110"/>
                    <a:pt x="0" y="110861"/>
                    <a:pt x="7610" y="114661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BC4F369-3F6D-8BBB-C8D7-6747AC68055F}"/>
                </a:ext>
              </a:extLst>
            </p:cNvPr>
            <p:cNvSpPr/>
            <p:nvPr/>
          </p:nvSpPr>
          <p:spPr>
            <a:xfrm>
              <a:off x="6231164" y="2799083"/>
              <a:ext cx="186302" cy="355337"/>
            </a:xfrm>
            <a:custGeom>
              <a:avLst/>
              <a:gdLst>
                <a:gd name="connsiteX0" fmla="*/ 6578 w 186302"/>
                <a:gd name="connsiteY0" fmla="*/ 22803 h 355337"/>
                <a:gd name="connsiteX1" fmla="*/ 6578 w 186302"/>
                <a:gd name="connsiteY1" fmla="*/ 22803 h 355337"/>
                <a:gd name="connsiteX2" fmla="*/ 159736 w 186302"/>
                <a:gd name="connsiteY2" fmla="*/ 210922 h 355337"/>
                <a:gd name="connsiteX3" fmla="*/ 85536 w 186302"/>
                <a:gd name="connsiteY3" fmla="*/ 338236 h 355337"/>
                <a:gd name="connsiteX4" fmla="*/ 81730 w 186302"/>
                <a:gd name="connsiteY4" fmla="*/ 342036 h 355337"/>
                <a:gd name="connsiteX5" fmla="*/ 82682 w 186302"/>
                <a:gd name="connsiteY5" fmla="*/ 351537 h 355337"/>
                <a:gd name="connsiteX6" fmla="*/ 90292 w 186302"/>
                <a:gd name="connsiteY6" fmla="*/ 355338 h 355337"/>
                <a:gd name="connsiteX7" fmla="*/ 96951 w 186302"/>
                <a:gd name="connsiteY7" fmla="*/ 355338 h 355337"/>
                <a:gd name="connsiteX8" fmla="*/ 97902 w 186302"/>
                <a:gd name="connsiteY8" fmla="*/ 355338 h 355337"/>
                <a:gd name="connsiteX9" fmla="*/ 156883 w 186302"/>
                <a:gd name="connsiteY9" fmla="*/ 87409 h 355337"/>
                <a:gd name="connsiteX10" fmla="*/ 12286 w 186302"/>
                <a:gd name="connsiteY10" fmla="*/ 0 h 355337"/>
                <a:gd name="connsiteX11" fmla="*/ 871 w 186302"/>
                <a:gd name="connsiteY11" fmla="*/ 11401 h 355337"/>
                <a:gd name="connsiteX12" fmla="*/ 6578 w 186302"/>
                <a:gd name="connsiteY12" fmla="*/ 22803 h 3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302" h="355337">
                  <a:moveTo>
                    <a:pt x="6578" y="22803"/>
                  </a:moveTo>
                  <a:cubicBezTo>
                    <a:pt x="6578" y="22803"/>
                    <a:pt x="6578" y="22803"/>
                    <a:pt x="6578" y="22803"/>
                  </a:cubicBezTo>
                  <a:cubicBezTo>
                    <a:pt x="100756" y="32304"/>
                    <a:pt x="168298" y="114962"/>
                    <a:pt x="159736" y="210922"/>
                  </a:cubicBezTo>
                  <a:cubicBezTo>
                    <a:pt x="154029" y="264128"/>
                    <a:pt x="126441" y="311633"/>
                    <a:pt x="85536" y="338236"/>
                  </a:cubicBezTo>
                  <a:cubicBezTo>
                    <a:pt x="83633" y="338236"/>
                    <a:pt x="82682" y="340136"/>
                    <a:pt x="81730" y="342036"/>
                  </a:cubicBezTo>
                  <a:cubicBezTo>
                    <a:pt x="80779" y="344887"/>
                    <a:pt x="79828" y="348687"/>
                    <a:pt x="82682" y="351537"/>
                  </a:cubicBezTo>
                  <a:cubicBezTo>
                    <a:pt x="85536" y="354388"/>
                    <a:pt x="86487" y="355338"/>
                    <a:pt x="90292" y="355338"/>
                  </a:cubicBezTo>
                  <a:lnTo>
                    <a:pt x="96951" y="355338"/>
                  </a:lnTo>
                  <a:lnTo>
                    <a:pt x="97902" y="355338"/>
                  </a:lnTo>
                  <a:cubicBezTo>
                    <a:pt x="186373" y="300232"/>
                    <a:pt x="213009" y="179569"/>
                    <a:pt x="156883" y="87409"/>
                  </a:cubicBezTo>
                  <a:cubicBezTo>
                    <a:pt x="125490" y="36104"/>
                    <a:pt x="70315" y="2850"/>
                    <a:pt x="12286" y="0"/>
                  </a:cubicBezTo>
                  <a:cubicBezTo>
                    <a:pt x="4676" y="0"/>
                    <a:pt x="871" y="4751"/>
                    <a:pt x="871" y="11401"/>
                  </a:cubicBezTo>
                  <a:cubicBezTo>
                    <a:pt x="-1983" y="19952"/>
                    <a:pt x="2773" y="22803"/>
                    <a:pt x="6578" y="22803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FE27BD9-EDED-C368-A41C-6318A0806B0D}"/>
                </a:ext>
              </a:extLst>
            </p:cNvPr>
            <p:cNvSpPr/>
            <p:nvPr/>
          </p:nvSpPr>
          <p:spPr>
            <a:xfrm>
              <a:off x="6820885" y="2899793"/>
              <a:ext cx="273020" cy="165317"/>
            </a:xfrm>
            <a:custGeom>
              <a:avLst/>
              <a:gdLst>
                <a:gd name="connsiteX0" fmla="*/ 262557 w 273020"/>
                <a:gd name="connsiteY0" fmla="*/ 74108 h 165317"/>
                <a:gd name="connsiteX1" fmla="*/ 255898 w 273020"/>
                <a:gd name="connsiteY1" fmla="*/ 65557 h 165317"/>
                <a:gd name="connsiteX2" fmla="*/ 250190 w 273020"/>
                <a:gd name="connsiteY2" fmla="*/ 66507 h 165317"/>
                <a:gd name="connsiteX3" fmla="*/ 241628 w 273020"/>
                <a:gd name="connsiteY3" fmla="*/ 72208 h 165317"/>
                <a:gd name="connsiteX4" fmla="*/ 242580 w 273020"/>
                <a:gd name="connsiteY4" fmla="*/ 79808 h 165317"/>
                <a:gd name="connsiteX5" fmla="*/ 247336 w 273020"/>
                <a:gd name="connsiteY5" fmla="*/ 117812 h 165317"/>
                <a:gd name="connsiteX6" fmla="*/ 135084 w 273020"/>
                <a:gd name="connsiteY6" fmla="*/ 3800 h 165317"/>
                <a:gd name="connsiteX7" fmla="*/ 123668 w 273020"/>
                <a:gd name="connsiteY7" fmla="*/ 0 h 165317"/>
                <a:gd name="connsiteX8" fmla="*/ 116058 w 273020"/>
                <a:gd name="connsiteY8" fmla="*/ 7601 h 165317"/>
                <a:gd name="connsiteX9" fmla="*/ 78006 w 273020"/>
                <a:gd name="connsiteY9" fmla="*/ 107361 h 165317"/>
                <a:gd name="connsiteX10" fmla="*/ 19026 w 273020"/>
                <a:gd name="connsiteY10" fmla="*/ 34204 h 165317"/>
                <a:gd name="connsiteX11" fmla="*/ 2854 w 273020"/>
                <a:gd name="connsiteY11" fmla="*/ 34204 h 165317"/>
                <a:gd name="connsiteX12" fmla="*/ 0 w 273020"/>
                <a:gd name="connsiteY12" fmla="*/ 41804 h 165317"/>
                <a:gd name="connsiteX13" fmla="*/ 2854 w 273020"/>
                <a:gd name="connsiteY13" fmla="*/ 49405 h 165317"/>
                <a:gd name="connsiteX14" fmla="*/ 77055 w 273020"/>
                <a:gd name="connsiteY14" fmla="*/ 137765 h 165317"/>
                <a:gd name="connsiteX15" fmla="*/ 88470 w 273020"/>
                <a:gd name="connsiteY15" fmla="*/ 141565 h 165317"/>
                <a:gd name="connsiteX16" fmla="*/ 96081 w 273020"/>
                <a:gd name="connsiteY16" fmla="*/ 133964 h 165317"/>
                <a:gd name="connsiteX17" fmla="*/ 134132 w 273020"/>
                <a:gd name="connsiteY17" fmla="*/ 34204 h 165317"/>
                <a:gd name="connsiteX18" fmla="*/ 235921 w 273020"/>
                <a:gd name="connsiteY18" fmla="*/ 142515 h 165317"/>
                <a:gd name="connsiteX19" fmla="*/ 195015 w 273020"/>
                <a:gd name="connsiteY19" fmla="*/ 139665 h 165317"/>
                <a:gd name="connsiteX20" fmla="*/ 183600 w 273020"/>
                <a:gd name="connsiteY20" fmla="*/ 151066 h 165317"/>
                <a:gd name="connsiteX21" fmla="*/ 195015 w 273020"/>
                <a:gd name="connsiteY21" fmla="*/ 162467 h 165317"/>
                <a:gd name="connsiteX22" fmla="*/ 262557 w 273020"/>
                <a:gd name="connsiteY22" fmla="*/ 165317 h 165317"/>
                <a:gd name="connsiteX23" fmla="*/ 270167 w 273020"/>
                <a:gd name="connsiteY23" fmla="*/ 159617 h 165317"/>
                <a:gd name="connsiteX24" fmla="*/ 271118 w 273020"/>
                <a:gd name="connsiteY24" fmla="*/ 158667 h 165317"/>
                <a:gd name="connsiteX25" fmla="*/ 273021 w 273020"/>
                <a:gd name="connsiteY25" fmla="*/ 153916 h 165317"/>
                <a:gd name="connsiteX26" fmla="*/ 262557 w 273020"/>
                <a:gd name="connsiteY26" fmla="*/ 74108 h 16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020" h="165317">
                  <a:moveTo>
                    <a:pt x="262557" y="74108"/>
                  </a:moveTo>
                  <a:cubicBezTo>
                    <a:pt x="262557" y="71258"/>
                    <a:pt x="259703" y="67457"/>
                    <a:pt x="255898" y="65557"/>
                  </a:cubicBezTo>
                  <a:cubicBezTo>
                    <a:pt x="253995" y="64607"/>
                    <a:pt x="251141" y="64607"/>
                    <a:pt x="250190" y="66507"/>
                  </a:cubicBezTo>
                  <a:cubicBezTo>
                    <a:pt x="246385" y="66507"/>
                    <a:pt x="243531" y="69357"/>
                    <a:pt x="241628" y="72208"/>
                  </a:cubicBezTo>
                  <a:cubicBezTo>
                    <a:pt x="240677" y="75058"/>
                    <a:pt x="240677" y="76958"/>
                    <a:pt x="242580" y="79808"/>
                  </a:cubicBezTo>
                  <a:lnTo>
                    <a:pt x="247336" y="117812"/>
                  </a:lnTo>
                  <a:lnTo>
                    <a:pt x="135084" y="3800"/>
                  </a:lnTo>
                  <a:cubicBezTo>
                    <a:pt x="131278" y="0"/>
                    <a:pt x="127473" y="0"/>
                    <a:pt x="123668" y="0"/>
                  </a:cubicBezTo>
                  <a:cubicBezTo>
                    <a:pt x="118912" y="0"/>
                    <a:pt x="116058" y="3800"/>
                    <a:pt x="116058" y="7601"/>
                  </a:cubicBezTo>
                  <a:lnTo>
                    <a:pt x="78006" y="107361"/>
                  </a:lnTo>
                  <a:lnTo>
                    <a:pt x="19026" y="34204"/>
                  </a:lnTo>
                  <a:cubicBezTo>
                    <a:pt x="15221" y="30403"/>
                    <a:pt x="6659" y="30403"/>
                    <a:pt x="2854" y="34204"/>
                  </a:cubicBezTo>
                  <a:cubicBezTo>
                    <a:pt x="951" y="36104"/>
                    <a:pt x="0" y="38954"/>
                    <a:pt x="0" y="41804"/>
                  </a:cubicBezTo>
                  <a:cubicBezTo>
                    <a:pt x="0" y="44655"/>
                    <a:pt x="951" y="47505"/>
                    <a:pt x="2854" y="49405"/>
                  </a:cubicBezTo>
                  <a:lnTo>
                    <a:pt x="77055" y="137765"/>
                  </a:lnTo>
                  <a:cubicBezTo>
                    <a:pt x="80860" y="141565"/>
                    <a:pt x="84665" y="141565"/>
                    <a:pt x="88470" y="141565"/>
                  </a:cubicBezTo>
                  <a:cubicBezTo>
                    <a:pt x="93227" y="141565"/>
                    <a:pt x="96081" y="137765"/>
                    <a:pt x="96081" y="133964"/>
                  </a:cubicBezTo>
                  <a:lnTo>
                    <a:pt x="134132" y="34204"/>
                  </a:lnTo>
                  <a:lnTo>
                    <a:pt x="235921" y="142515"/>
                  </a:lnTo>
                  <a:lnTo>
                    <a:pt x="195015" y="139665"/>
                  </a:lnTo>
                  <a:cubicBezTo>
                    <a:pt x="187405" y="139665"/>
                    <a:pt x="183600" y="144415"/>
                    <a:pt x="183600" y="151066"/>
                  </a:cubicBezTo>
                  <a:cubicBezTo>
                    <a:pt x="183600" y="157717"/>
                    <a:pt x="188356" y="162467"/>
                    <a:pt x="195015" y="162467"/>
                  </a:cubicBezTo>
                  <a:lnTo>
                    <a:pt x="262557" y="165317"/>
                  </a:lnTo>
                  <a:cubicBezTo>
                    <a:pt x="265411" y="165317"/>
                    <a:pt x="270167" y="165317"/>
                    <a:pt x="270167" y="159617"/>
                  </a:cubicBezTo>
                  <a:cubicBezTo>
                    <a:pt x="270167" y="159617"/>
                    <a:pt x="270167" y="158667"/>
                    <a:pt x="271118" y="158667"/>
                  </a:cubicBezTo>
                  <a:cubicBezTo>
                    <a:pt x="272070" y="157717"/>
                    <a:pt x="273021" y="156767"/>
                    <a:pt x="273021" y="153916"/>
                  </a:cubicBezTo>
                  <a:lnTo>
                    <a:pt x="262557" y="74108"/>
                  </a:ln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1762405-D9C7-3FF7-F552-3083F0D8BD36}"/>
                </a:ext>
              </a:extLst>
            </p:cNvPr>
            <p:cNvSpPr/>
            <p:nvPr/>
          </p:nvSpPr>
          <p:spPr>
            <a:xfrm>
              <a:off x="5179819" y="2949199"/>
              <a:ext cx="516637" cy="323034"/>
            </a:xfrm>
            <a:custGeom>
              <a:avLst/>
              <a:gdLst>
                <a:gd name="connsiteX0" fmla="*/ 113290 w 516637"/>
                <a:gd name="connsiteY0" fmla="*/ 314483 h 323034"/>
                <a:gd name="connsiteX1" fmla="*/ 113290 w 516637"/>
                <a:gd name="connsiteY1" fmla="*/ 313533 h 323034"/>
                <a:gd name="connsiteX2" fmla="*/ 105679 w 516637"/>
                <a:gd name="connsiteY2" fmla="*/ 299282 h 323034"/>
                <a:gd name="connsiteX3" fmla="*/ 49553 w 516637"/>
                <a:gd name="connsiteY3" fmla="*/ 282180 h 323034"/>
                <a:gd name="connsiteX4" fmla="*/ 270253 w 516637"/>
                <a:gd name="connsiteY4" fmla="*/ 215673 h 323034"/>
                <a:gd name="connsiteX5" fmla="*/ 277863 w 516637"/>
                <a:gd name="connsiteY5" fmla="*/ 207122 h 323034"/>
                <a:gd name="connsiteX6" fmla="*/ 274058 w 516637"/>
                <a:gd name="connsiteY6" fmla="*/ 195721 h 323034"/>
                <a:gd name="connsiteX7" fmla="*/ 183685 w 516637"/>
                <a:gd name="connsiteY7" fmla="*/ 106411 h 323034"/>
                <a:gd name="connsiteX8" fmla="*/ 509027 w 516637"/>
                <a:gd name="connsiteY8" fmla="*/ 20902 h 323034"/>
                <a:gd name="connsiteX9" fmla="*/ 516638 w 516637"/>
                <a:gd name="connsiteY9" fmla="*/ 9501 h 323034"/>
                <a:gd name="connsiteX10" fmla="*/ 505222 w 516637"/>
                <a:gd name="connsiteY10" fmla="*/ 0 h 323034"/>
                <a:gd name="connsiteX11" fmla="*/ 160854 w 516637"/>
                <a:gd name="connsiteY11" fmla="*/ 89309 h 323034"/>
                <a:gd name="connsiteX12" fmla="*/ 153244 w 516637"/>
                <a:gd name="connsiteY12" fmla="*/ 97860 h 323034"/>
                <a:gd name="connsiteX13" fmla="*/ 157049 w 516637"/>
                <a:gd name="connsiteY13" fmla="*/ 109262 h 323034"/>
                <a:gd name="connsiteX14" fmla="*/ 248373 w 516637"/>
                <a:gd name="connsiteY14" fmla="*/ 205222 h 323034"/>
                <a:gd name="connsiteX15" fmla="*/ 36235 w 516637"/>
                <a:gd name="connsiteY15" fmla="*/ 266978 h 323034"/>
                <a:gd name="connsiteX16" fmla="*/ 72384 w 516637"/>
                <a:gd name="connsiteY16" fmla="*/ 213773 h 323034"/>
                <a:gd name="connsiteX17" fmla="*/ 75238 w 516637"/>
                <a:gd name="connsiteY17" fmla="*/ 205222 h 323034"/>
                <a:gd name="connsiteX18" fmla="*/ 69530 w 516637"/>
                <a:gd name="connsiteY18" fmla="*/ 197621 h 323034"/>
                <a:gd name="connsiteX19" fmla="*/ 61920 w 516637"/>
                <a:gd name="connsiteY19" fmla="*/ 195721 h 323034"/>
                <a:gd name="connsiteX20" fmla="*/ 54309 w 516637"/>
                <a:gd name="connsiteY20" fmla="*/ 201421 h 323034"/>
                <a:gd name="connsiteX21" fmla="*/ 1988 w 516637"/>
                <a:gd name="connsiteY21" fmla="*/ 278380 h 323034"/>
                <a:gd name="connsiteX22" fmla="*/ 1037 w 516637"/>
                <a:gd name="connsiteY22" fmla="*/ 286930 h 323034"/>
                <a:gd name="connsiteX23" fmla="*/ 4842 w 516637"/>
                <a:gd name="connsiteY23" fmla="*/ 294531 h 323034"/>
                <a:gd name="connsiteX24" fmla="*/ 99972 w 516637"/>
                <a:gd name="connsiteY24" fmla="*/ 323034 h 323034"/>
                <a:gd name="connsiteX25" fmla="*/ 103777 w 516637"/>
                <a:gd name="connsiteY25" fmla="*/ 323034 h 323034"/>
                <a:gd name="connsiteX26" fmla="*/ 113290 w 516637"/>
                <a:gd name="connsiteY26" fmla="*/ 314483 h 323034"/>
                <a:gd name="connsiteX27" fmla="*/ 113290 w 516637"/>
                <a:gd name="connsiteY27" fmla="*/ 314483 h 3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6637" h="323034">
                  <a:moveTo>
                    <a:pt x="113290" y="314483"/>
                  </a:moveTo>
                  <a:lnTo>
                    <a:pt x="113290" y="313533"/>
                  </a:lnTo>
                  <a:cubicBezTo>
                    <a:pt x="113290" y="310683"/>
                    <a:pt x="113290" y="302132"/>
                    <a:pt x="105679" y="299282"/>
                  </a:cubicBezTo>
                  <a:lnTo>
                    <a:pt x="49553" y="282180"/>
                  </a:lnTo>
                  <a:lnTo>
                    <a:pt x="270253" y="215673"/>
                  </a:lnTo>
                  <a:cubicBezTo>
                    <a:pt x="274058" y="215673"/>
                    <a:pt x="277863" y="211873"/>
                    <a:pt x="277863" y="207122"/>
                  </a:cubicBezTo>
                  <a:cubicBezTo>
                    <a:pt x="277863" y="204272"/>
                    <a:pt x="277863" y="199521"/>
                    <a:pt x="274058" y="195721"/>
                  </a:cubicBezTo>
                  <a:lnTo>
                    <a:pt x="183685" y="106411"/>
                  </a:lnTo>
                  <a:lnTo>
                    <a:pt x="509027" y="20902"/>
                  </a:lnTo>
                  <a:cubicBezTo>
                    <a:pt x="513784" y="20902"/>
                    <a:pt x="516638" y="12351"/>
                    <a:pt x="516638" y="9501"/>
                  </a:cubicBezTo>
                  <a:cubicBezTo>
                    <a:pt x="516638" y="0"/>
                    <a:pt x="508076" y="0"/>
                    <a:pt x="505222" y="0"/>
                  </a:cubicBezTo>
                  <a:lnTo>
                    <a:pt x="160854" y="89309"/>
                  </a:lnTo>
                  <a:cubicBezTo>
                    <a:pt x="157049" y="89309"/>
                    <a:pt x="153244" y="93110"/>
                    <a:pt x="153244" y="97860"/>
                  </a:cubicBezTo>
                  <a:cubicBezTo>
                    <a:pt x="153244" y="100711"/>
                    <a:pt x="153244" y="105461"/>
                    <a:pt x="157049" y="109262"/>
                  </a:cubicBezTo>
                  <a:lnTo>
                    <a:pt x="248373" y="205222"/>
                  </a:lnTo>
                  <a:lnTo>
                    <a:pt x="36235" y="266978"/>
                  </a:lnTo>
                  <a:lnTo>
                    <a:pt x="72384" y="213773"/>
                  </a:lnTo>
                  <a:cubicBezTo>
                    <a:pt x="74287" y="211873"/>
                    <a:pt x="75238" y="209022"/>
                    <a:pt x="75238" y="205222"/>
                  </a:cubicBezTo>
                  <a:cubicBezTo>
                    <a:pt x="74287" y="202371"/>
                    <a:pt x="72384" y="199521"/>
                    <a:pt x="69530" y="197621"/>
                  </a:cubicBezTo>
                  <a:cubicBezTo>
                    <a:pt x="67628" y="195721"/>
                    <a:pt x="64774" y="194771"/>
                    <a:pt x="61920" y="195721"/>
                  </a:cubicBezTo>
                  <a:cubicBezTo>
                    <a:pt x="58115" y="196671"/>
                    <a:pt x="55261" y="198571"/>
                    <a:pt x="54309" y="201421"/>
                  </a:cubicBezTo>
                  <a:lnTo>
                    <a:pt x="1988" y="278380"/>
                  </a:lnTo>
                  <a:cubicBezTo>
                    <a:pt x="86" y="280280"/>
                    <a:pt x="-866" y="283130"/>
                    <a:pt x="1037" y="286930"/>
                  </a:cubicBezTo>
                  <a:cubicBezTo>
                    <a:pt x="1988" y="289781"/>
                    <a:pt x="3891" y="292631"/>
                    <a:pt x="4842" y="294531"/>
                  </a:cubicBezTo>
                  <a:lnTo>
                    <a:pt x="99972" y="323034"/>
                  </a:lnTo>
                  <a:lnTo>
                    <a:pt x="103777" y="323034"/>
                  </a:lnTo>
                  <a:cubicBezTo>
                    <a:pt x="105679" y="323034"/>
                    <a:pt x="108533" y="319234"/>
                    <a:pt x="113290" y="314483"/>
                  </a:cubicBezTo>
                  <a:lnTo>
                    <a:pt x="113290" y="314483"/>
                  </a:ln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0F03050-48B9-B4A0-062B-79B4D38ABBEC}"/>
                </a:ext>
              </a:extLst>
            </p:cNvPr>
            <p:cNvSpPr/>
            <p:nvPr/>
          </p:nvSpPr>
          <p:spPr>
            <a:xfrm>
              <a:off x="6539575" y="2755912"/>
              <a:ext cx="181423" cy="312998"/>
            </a:xfrm>
            <a:custGeom>
              <a:avLst/>
              <a:gdLst>
                <a:gd name="connsiteX0" fmla="*/ 146226 w 181423"/>
                <a:gd name="connsiteY0" fmla="*/ 28919 h 312998"/>
                <a:gd name="connsiteX1" fmla="*/ 173814 w 181423"/>
                <a:gd name="connsiteY1" fmla="*/ 19418 h 312998"/>
                <a:gd name="connsiteX2" fmla="*/ 181424 w 181423"/>
                <a:gd name="connsiteY2" fmla="*/ 8016 h 312998"/>
                <a:gd name="connsiteX3" fmla="*/ 169057 w 181423"/>
                <a:gd name="connsiteY3" fmla="*/ 416 h 312998"/>
                <a:gd name="connsiteX4" fmla="*/ 32071 w 181423"/>
                <a:gd name="connsiteY4" fmla="*/ 103027 h 312998"/>
                <a:gd name="connsiteX5" fmla="*/ 7337 w 181423"/>
                <a:gd name="connsiteY5" fmla="*/ 274995 h 312998"/>
                <a:gd name="connsiteX6" fmla="*/ 10191 w 181423"/>
                <a:gd name="connsiteY6" fmla="*/ 283546 h 312998"/>
                <a:gd name="connsiteX7" fmla="*/ 16850 w 181423"/>
                <a:gd name="connsiteY7" fmla="*/ 305398 h 312998"/>
                <a:gd name="connsiteX8" fmla="*/ 28266 w 181423"/>
                <a:gd name="connsiteY8" fmla="*/ 312999 h 312998"/>
                <a:gd name="connsiteX9" fmla="*/ 32071 w 181423"/>
                <a:gd name="connsiteY9" fmla="*/ 312999 h 312998"/>
                <a:gd name="connsiteX10" fmla="*/ 33022 w 181423"/>
                <a:gd name="connsiteY10" fmla="*/ 312049 h 312998"/>
                <a:gd name="connsiteX11" fmla="*/ 39681 w 181423"/>
                <a:gd name="connsiteY11" fmla="*/ 297797 h 312998"/>
                <a:gd name="connsiteX12" fmla="*/ 39681 w 181423"/>
                <a:gd name="connsiteY12" fmla="*/ 296847 h 312998"/>
                <a:gd name="connsiteX13" fmla="*/ 146226 w 181423"/>
                <a:gd name="connsiteY13" fmla="*/ 28919 h 31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423" h="312998">
                  <a:moveTo>
                    <a:pt x="146226" y="28919"/>
                  </a:moveTo>
                  <a:cubicBezTo>
                    <a:pt x="156690" y="26068"/>
                    <a:pt x="165252" y="23218"/>
                    <a:pt x="173814" y="19418"/>
                  </a:cubicBezTo>
                  <a:cubicBezTo>
                    <a:pt x="181424" y="19418"/>
                    <a:pt x="181424" y="10867"/>
                    <a:pt x="181424" y="8016"/>
                  </a:cubicBezTo>
                  <a:cubicBezTo>
                    <a:pt x="181424" y="-534"/>
                    <a:pt x="172862" y="-534"/>
                    <a:pt x="169057" y="416"/>
                  </a:cubicBezTo>
                  <a:cubicBezTo>
                    <a:pt x="111028" y="14667"/>
                    <a:pt x="62512" y="51721"/>
                    <a:pt x="32071" y="103027"/>
                  </a:cubicBezTo>
                  <a:cubicBezTo>
                    <a:pt x="678" y="155282"/>
                    <a:pt x="-7883" y="216089"/>
                    <a:pt x="7337" y="274995"/>
                  </a:cubicBezTo>
                  <a:cubicBezTo>
                    <a:pt x="8289" y="277845"/>
                    <a:pt x="9240" y="280695"/>
                    <a:pt x="10191" y="283546"/>
                  </a:cubicBezTo>
                  <a:cubicBezTo>
                    <a:pt x="12094" y="291147"/>
                    <a:pt x="14948" y="298747"/>
                    <a:pt x="16850" y="305398"/>
                  </a:cubicBezTo>
                  <a:cubicBezTo>
                    <a:pt x="17802" y="310149"/>
                    <a:pt x="24461" y="312999"/>
                    <a:pt x="28266" y="312999"/>
                  </a:cubicBezTo>
                  <a:lnTo>
                    <a:pt x="32071" y="312999"/>
                  </a:lnTo>
                  <a:lnTo>
                    <a:pt x="33022" y="312049"/>
                  </a:lnTo>
                  <a:cubicBezTo>
                    <a:pt x="35876" y="309198"/>
                    <a:pt x="39681" y="305398"/>
                    <a:pt x="39681" y="297797"/>
                  </a:cubicBezTo>
                  <a:lnTo>
                    <a:pt x="39681" y="296847"/>
                  </a:lnTo>
                  <a:cubicBezTo>
                    <a:pt x="-5029" y="194236"/>
                    <a:pt x="42535" y="74524"/>
                    <a:pt x="146226" y="28919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74FD450-9A3B-90CC-68EC-80F55DAA1967}"/>
                </a:ext>
              </a:extLst>
            </p:cNvPr>
            <p:cNvSpPr/>
            <p:nvPr/>
          </p:nvSpPr>
          <p:spPr>
            <a:xfrm>
              <a:off x="6039730" y="2608267"/>
              <a:ext cx="348261" cy="199366"/>
            </a:xfrm>
            <a:custGeom>
              <a:avLst/>
              <a:gdLst>
                <a:gd name="connsiteX0" fmla="*/ 327388 w 348261"/>
                <a:gd name="connsiteY0" fmla="*/ 114808 h 199366"/>
                <a:gd name="connsiteX1" fmla="*/ 328339 w 348261"/>
                <a:gd name="connsiteY1" fmla="*/ 115758 h 199366"/>
                <a:gd name="connsiteX2" fmla="*/ 342609 w 348261"/>
                <a:gd name="connsiteY2" fmla="*/ 118608 h 199366"/>
                <a:gd name="connsiteX3" fmla="*/ 343560 w 348261"/>
                <a:gd name="connsiteY3" fmla="*/ 118608 h 199366"/>
                <a:gd name="connsiteX4" fmla="*/ 346414 w 348261"/>
                <a:gd name="connsiteY4" fmla="*/ 103407 h 199366"/>
                <a:gd name="connsiteX5" fmla="*/ 242723 w 348261"/>
                <a:gd name="connsiteY5" fmla="*/ 10297 h 199366"/>
                <a:gd name="connsiteX6" fmla="*/ 102883 w 348261"/>
                <a:gd name="connsiteY6" fmla="*/ 18848 h 199366"/>
                <a:gd name="connsiteX7" fmla="*/ 143 w 348261"/>
                <a:gd name="connsiteY7" fmla="*/ 187966 h 199366"/>
                <a:gd name="connsiteX8" fmla="*/ 11559 w 348261"/>
                <a:gd name="connsiteY8" fmla="*/ 199367 h 199366"/>
                <a:gd name="connsiteX9" fmla="*/ 22974 w 348261"/>
                <a:gd name="connsiteY9" fmla="*/ 187966 h 199366"/>
                <a:gd name="connsiteX10" fmla="*/ 143789 w 348261"/>
                <a:gd name="connsiteY10" fmla="*/ 25498 h 199366"/>
                <a:gd name="connsiteX11" fmla="*/ 327388 w 348261"/>
                <a:gd name="connsiteY11" fmla="*/ 114808 h 19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261" h="199366">
                  <a:moveTo>
                    <a:pt x="327388" y="114808"/>
                  </a:moveTo>
                  <a:lnTo>
                    <a:pt x="328339" y="115758"/>
                  </a:lnTo>
                  <a:cubicBezTo>
                    <a:pt x="331193" y="118608"/>
                    <a:pt x="334998" y="122409"/>
                    <a:pt x="342609" y="118608"/>
                  </a:cubicBezTo>
                  <a:lnTo>
                    <a:pt x="343560" y="118608"/>
                  </a:lnTo>
                  <a:cubicBezTo>
                    <a:pt x="345463" y="116708"/>
                    <a:pt x="351170" y="111007"/>
                    <a:pt x="346414" y="103407"/>
                  </a:cubicBezTo>
                  <a:cubicBezTo>
                    <a:pt x="325486" y="59702"/>
                    <a:pt x="288385" y="26448"/>
                    <a:pt x="242723" y="10297"/>
                  </a:cubicBezTo>
                  <a:cubicBezTo>
                    <a:pt x="197061" y="-5855"/>
                    <a:pt x="147594" y="-3005"/>
                    <a:pt x="102883" y="18848"/>
                  </a:cubicBezTo>
                  <a:cubicBezTo>
                    <a:pt x="37244" y="50201"/>
                    <a:pt x="-2711" y="116708"/>
                    <a:pt x="143" y="187966"/>
                  </a:cubicBezTo>
                  <a:cubicBezTo>
                    <a:pt x="143" y="195566"/>
                    <a:pt x="3949" y="199367"/>
                    <a:pt x="11559" y="199367"/>
                  </a:cubicBezTo>
                  <a:cubicBezTo>
                    <a:pt x="19169" y="199367"/>
                    <a:pt x="22974" y="194616"/>
                    <a:pt x="22974" y="187966"/>
                  </a:cubicBezTo>
                  <a:cubicBezTo>
                    <a:pt x="22974" y="111007"/>
                    <a:pt x="72442" y="44500"/>
                    <a:pt x="143789" y="25498"/>
                  </a:cubicBezTo>
                  <a:cubicBezTo>
                    <a:pt x="219892" y="11247"/>
                    <a:pt x="293141" y="46401"/>
                    <a:pt x="327388" y="114808"/>
                  </a:cubicBezTo>
                  <a:close/>
                </a:path>
              </a:pathLst>
            </a:custGeom>
            <a:solidFill>
              <a:srgbClr val="EE2E61"/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99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E77E-7E70-A9AC-58C4-6F020C94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initiatives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280E60A-3C4A-CBF1-4683-5916189D0A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Green supply chain</a:t>
            </a:r>
          </a:p>
          <a:p>
            <a:r>
              <a:rPr lang="en-US" dirty="0"/>
              <a:t>Reduced carbon footprint</a:t>
            </a:r>
          </a:p>
          <a:p>
            <a:r>
              <a:rPr lang="en-US" dirty="0"/>
              <a:t>Waste reduction</a:t>
            </a:r>
          </a:p>
          <a:p>
            <a:r>
              <a:rPr lang="en-US" dirty="0"/>
              <a:t>Water conservation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3174DD23-6F90-0759-25D1-2AF1A49206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69198" y="2294626"/>
          <a:ext cx="4988765" cy="382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01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7214A4-997B-4C95-951E-08E1B51B5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7D3B4-A143-0931-A1B4-B25C4280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965285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1DDBD-1496-5B4C-6F8D-33A1D11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hello@knowledgebase.ng</a:t>
            </a:r>
            <a:br>
              <a:rPr lang="en-US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knowledgebase.ng</a:t>
            </a: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75535812-20A0-12CF-A2CD-26D6FAD0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8012" y="1852781"/>
            <a:ext cx="3152439" cy="315243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07A8868-805D-4C18-8A8B-4817BA9F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F59EB9-1EAB-47CE-AC8B-8EFD96929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786ADE-071C-435B-81E3-54A82DD5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46AF6B-37AC-410E-9A0A-2F70B937A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EF4DD0-8A5B-40F1-88BA-ABE5ADE4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A5EA8C-8F33-4994-A748-233E839E4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53766A-0D92-7961-1DFD-B3529E62F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1805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214C-40AD-92A4-AE95-8B13258B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Strategies </a:t>
            </a:r>
            <a:br>
              <a:rPr lang="en-US" sz="4800"/>
            </a:br>
            <a:r>
              <a:rPr lang="en-US" sz="4800"/>
              <a:t>for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F40E5-2095-8D56-C4F0-C2558AD0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5456" y="3843867"/>
            <a:ext cx="616793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Navigating the future</a:t>
            </a:r>
          </a:p>
          <a:p>
            <a:endParaRPr lang="en-US" sz="2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71DE1-C834-23BA-3142-57926B032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5" r="32702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527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9D49-8F1E-F223-EE96-F9AA23C2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Current market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0C92F1-5414-6C19-DADC-6BACEA848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384366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714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D173-B4DD-AF0D-59E8-6CCE908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799"/>
            <a:ext cx="478114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>
                <a:solidFill>
                  <a:schemeClr val="tx1"/>
                </a:solidFill>
              </a:rPr>
              <a:t>Market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DF5ED-BEFF-ECA4-AA11-86E270B12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816572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2">
                    <a:lumMod val="75000"/>
                  </a:schemeClr>
                </a:solidFill>
              </a:rPr>
              <a:t>Unlocking new horizons</a:t>
            </a:r>
          </a:p>
        </p:txBody>
      </p:sp>
      <p:pic>
        <p:nvPicPr>
          <p:cNvPr id="15" name="Picture Placeholder 14" descr="A group of people sitting in a circle">
            <a:extLst>
              <a:ext uri="{FF2B5EF4-FFF2-40B4-BE49-F238E27FC236}">
                <a16:creationId xmlns:a16="http://schemas.microsoft.com/office/drawing/2014/main" id="{83CF12B1-5519-F1F3-F111-12E090AA1F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05" r="8806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8113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42C5-D05B-FE1B-8737-EC0D58A6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launch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A12C665-4CFD-EC43-AFEE-C14D72FBAE8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Product launch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B500-E03B-F7BB-016C-A054AFEEE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gearing up for a ground-breaking launch </a:t>
            </a:r>
          </a:p>
          <a:p>
            <a:r>
              <a:rPr lang="en-US" dirty="0"/>
              <a:t>Our new offerings will captivate the market</a:t>
            </a:r>
          </a:p>
          <a:p>
            <a:r>
              <a:rPr lang="en-US" dirty="0"/>
              <a:t>Our marketing campaign will generate anticipation</a:t>
            </a:r>
          </a:p>
        </p:txBody>
      </p:sp>
      <p:graphicFrame>
        <p:nvGraphicFramePr>
          <p:cNvPr id="14" name="Content Placeholder 13" descr="A timeline of the product launch">
            <a:extLst>
              <a:ext uri="{FF2B5EF4-FFF2-40B4-BE49-F238E27FC236}">
                <a16:creationId xmlns:a16="http://schemas.microsoft.com/office/drawing/2014/main" id="{07AA535B-EB21-147E-0487-36BE2FF2749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88255635"/>
              </p:ext>
            </p:extLst>
          </p:nvPr>
        </p:nvGraphicFramePr>
        <p:xfrm>
          <a:off x="6705600" y="1595438"/>
          <a:ext cx="4906963" cy="42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3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62E7-47BC-47D4-CEF6-FCB5CA0D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strategies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8C45DFA-A50E-8A99-83DC-6B8C4FD1E1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240053"/>
          <a:ext cx="4800600" cy="380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Placeholder 13" descr="A person writing on a glass board">
            <a:extLst>
              <a:ext uri="{FF2B5EF4-FFF2-40B4-BE49-F238E27FC236}">
                <a16:creationId xmlns:a16="http://schemas.microsoft.com/office/drawing/2014/main" id="{95FE2A4D-79FB-FE0F-67B2-843B812915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/>
          <a:stretch/>
        </p:blipFill>
        <p:spPr/>
      </p:pic>
      <p:sp>
        <p:nvSpPr>
          <p:cNvPr id="12" name="Freeform 28">
            <a:extLst>
              <a:ext uri="{FF2B5EF4-FFF2-40B4-BE49-F238E27FC236}">
                <a16:creationId xmlns:a16="http://schemas.microsoft.com/office/drawing/2014/main" id="{77C0C7E0-C272-B87D-18E1-29F7ED23A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2709" y="1065245"/>
            <a:ext cx="1148595" cy="825835"/>
          </a:xfrm>
          <a:custGeom>
            <a:avLst/>
            <a:gdLst>
              <a:gd name="connsiteX0" fmla="*/ 748401 w 748401"/>
              <a:gd name="connsiteY0" fmla="*/ 0 h 538097"/>
              <a:gd name="connsiteX1" fmla="*/ 0 w 748401"/>
              <a:gd name="connsiteY1" fmla="*/ 0 h 538097"/>
              <a:gd name="connsiteX2" fmla="*/ 0 w 748401"/>
              <a:gd name="connsiteY2" fmla="*/ 399068 h 538097"/>
              <a:gd name="connsiteX3" fmla="*/ 507566 w 748401"/>
              <a:gd name="connsiteY3" fmla="*/ 399068 h 538097"/>
              <a:gd name="connsiteX4" fmla="*/ 647406 w 748401"/>
              <a:gd name="connsiteY4" fmla="*/ 538098 h 538097"/>
              <a:gd name="connsiteX5" fmla="*/ 647406 w 748401"/>
              <a:gd name="connsiteY5" fmla="*/ 399068 h 538097"/>
              <a:gd name="connsiteX6" fmla="*/ 748401 w 748401"/>
              <a:gd name="connsiteY6" fmla="*/ 399068 h 53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401" h="538097">
                <a:moveTo>
                  <a:pt x="748401" y="0"/>
                </a:moveTo>
                <a:lnTo>
                  <a:pt x="0" y="0"/>
                </a:lnTo>
                <a:lnTo>
                  <a:pt x="0" y="399068"/>
                </a:lnTo>
                <a:lnTo>
                  <a:pt x="507566" y="399068"/>
                </a:lnTo>
                <a:lnTo>
                  <a:pt x="647406" y="538098"/>
                </a:lnTo>
                <a:lnTo>
                  <a:pt x="647406" y="399068"/>
                </a:lnTo>
                <a:lnTo>
                  <a:pt x="748401" y="399068"/>
                </a:lnTo>
                <a:close/>
              </a:path>
            </a:pathLst>
          </a:custGeom>
          <a:noFill/>
          <a:ln w="28575" cap="rnd">
            <a:solidFill>
              <a:schemeClr val="accent4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7DF5E463-364A-45B2-E41C-E0D4790F0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225126" y="5163485"/>
            <a:ext cx="1148595" cy="825835"/>
          </a:xfrm>
          <a:custGeom>
            <a:avLst/>
            <a:gdLst>
              <a:gd name="connsiteX0" fmla="*/ 748401 w 748401"/>
              <a:gd name="connsiteY0" fmla="*/ 0 h 538097"/>
              <a:gd name="connsiteX1" fmla="*/ 0 w 748401"/>
              <a:gd name="connsiteY1" fmla="*/ 0 h 538097"/>
              <a:gd name="connsiteX2" fmla="*/ 0 w 748401"/>
              <a:gd name="connsiteY2" fmla="*/ 399068 h 538097"/>
              <a:gd name="connsiteX3" fmla="*/ 507566 w 748401"/>
              <a:gd name="connsiteY3" fmla="*/ 399068 h 538097"/>
              <a:gd name="connsiteX4" fmla="*/ 647406 w 748401"/>
              <a:gd name="connsiteY4" fmla="*/ 538098 h 538097"/>
              <a:gd name="connsiteX5" fmla="*/ 647406 w 748401"/>
              <a:gd name="connsiteY5" fmla="*/ 399068 h 538097"/>
              <a:gd name="connsiteX6" fmla="*/ 748401 w 748401"/>
              <a:gd name="connsiteY6" fmla="*/ 399068 h 53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401" h="538097">
                <a:moveTo>
                  <a:pt x="748401" y="0"/>
                </a:moveTo>
                <a:lnTo>
                  <a:pt x="0" y="0"/>
                </a:lnTo>
                <a:lnTo>
                  <a:pt x="0" y="399068"/>
                </a:lnTo>
                <a:lnTo>
                  <a:pt x="507566" y="399068"/>
                </a:lnTo>
                <a:lnTo>
                  <a:pt x="647406" y="538098"/>
                </a:lnTo>
                <a:lnTo>
                  <a:pt x="647406" y="399068"/>
                </a:lnTo>
                <a:lnTo>
                  <a:pt x="748401" y="399068"/>
                </a:lnTo>
                <a:close/>
              </a:path>
            </a:pathLst>
          </a:custGeom>
          <a:noFill/>
          <a:ln w="28575" cap="rnd">
            <a:solidFill>
              <a:schemeClr val="accent4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17750-C110-9BBC-A941-CC960605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Financial overview</a:t>
            </a:r>
          </a:p>
        </p:txBody>
      </p:sp>
      <p:sp useBgFill="1">
        <p:nvSpPr>
          <p:cNvPr id="31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1B66-5897-93A0-A560-5656CECD7676}"/>
              </a:ext>
            </a:extLst>
          </p:cNvPr>
          <p:cNvSpPr>
            <a:spLocks/>
          </p:cNvSpPr>
          <p:nvPr/>
        </p:nvSpPr>
        <p:spPr>
          <a:xfrm>
            <a:off x="1098550" y="1565734"/>
            <a:ext cx="4068377" cy="2693139"/>
          </a:xfrm>
          <a:prstGeom prst="rect">
            <a:avLst/>
          </a:prstGeom>
        </p:spPr>
        <p:txBody>
          <a:bodyPr/>
          <a:lstStyle/>
          <a:p>
            <a:pPr defTabSz="402336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financial overview reflects a robust and resilient fiscal performance.</a:t>
            </a:r>
          </a:p>
          <a:p>
            <a:pPr defTabSz="402336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indicators show consistent revenue growth over the past quarter, attributed to strategic cost management and successful marketing.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2D1FB-B663-E5FE-EFE9-F966E1E346A4}"/>
              </a:ext>
            </a:extLst>
          </p:cNvPr>
          <p:cNvSpPr>
            <a:spLocks/>
          </p:cNvSpPr>
          <p:nvPr/>
        </p:nvSpPr>
        <p:spPr>
          <a:xfrm>
            <a:off x="6021287" y="1565734"/>
            <a:ext cx="4068377" cy="2693139"/>
          </a:xfrm>
          <a:prstGeom prst="rect">
            <a:avLst/>
          </a:prstGeom>
        </p:spPr>
        <p:txBody>
          <a:bodyPr/>
          <a:lstStyle/>
          <a:p>
            <a:pPr defTabSz="402336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margins have improved, signaling operational efficiency, while strengthening our reserves.</a:t>
            </a:r>
          </a:p>
          <a:p>
            <a:pPr defTabSz="402336">
              <a:spcAft>
                <a:spcPts val="600"/>
              </a:spcAft>
            </a:pPr>
            <a:r>
              <a:rPr lang="en-US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underscores our commitment to financial stability, positioning us for sustained growth.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CF6DBE9-D82A-FBB7-BACD-D3887159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Quarterly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52C3-29E0-2561-30EE-6CCAE889B7FC}"/>
              </a:ext>
            </a:extLst>
          </p:cNvPr>
          <p:cNvSpPr>
            <a:spLocks/>
          </p:cNvSpPr>
          <p:nvPr/>
        </p:nvSpPr>
        <p:spPr>
          <a:xfrm>
            <a:off x="684212" y="760476"/>
            <a:ext cx="3545004" cy="3465386"/>
          </a:xfrm>
          <a:prstGeom prst="rect">
            <a:avLst/>
          </a:prstGeom>
        </p:spPr>
        <p:txBody>
          <a:bodyPr/>
          <a:lstStyle/>
          <a:p>
            <a:pPr defTabSz="452628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expansion</a:t>
            </a:r>
          </a:p>
          <a:p>
            <a:pPr defTabSz="452628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innovation</a:t>
            </a:r>
          </a:p>
          <a:p>
            <a:pPr defTabSz="452628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retention</a:t>
            </a:r>
          </a:p>
          <a:p>
            <a:pPr defTabSz="452628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Operational efficiency</a:t>
            </a:r>
            <a:endParaRPr lang="en-US"/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9A1AF896-276A-BB9E-ED39-92317C14D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443924"/>
              </p:ext>
            </p:extLst>
          </p:nvPr>
        </p:nvGraphicFramePr>
        <p:xfrm>
          <a:off x="4529070" y="760965"/>
          <a:ext cx="7018868" cy="34747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4717">
                  <a:extLst>
                    <a:ext uri="{9D8B030D-6E8A-4147-A177-3AD203B41FA5}">
                      <a16:colId xmlns:a16="http://schemas.microsoft.com/office/drawing/2014/main" val="30750867"/>
                    </a:ext>
                  </a:extLst>
                </a:gridCol>
                <a:gridCol w="1754717">
                  <a:extLst>
                    <a:ext uri="{9D8B030D-6E8A-4147-A177-3AD203B41FA5}">
                      <a16:colId xmlns:a16="http://schemas.microsoft.com/office/drawing/2014/main" val="1038941322"/>
                    </a:ext>
                  </a:extLst>
                </a:gridCol>
                <a:gridCol w="1754717">
                  <a:extLst>
                    <a:ext uri="{9D8B030D-6E8A-4147-A177-3AD203B41FA5}">
                      <a16:colId xmlns:a16="http://schemas.microsoft.com/office/drawing/2014/main" val="529645500"/>
                    </a:ext>
                  </a:extLst>
                </a:gridCol>
                <a:gridCol w="1754717">
                  <a:extLst>
                    <a:ext uri="{9D8B030D-6E8A-4147-A177-3AD203B41FA5}">
                      <a16:colId xmlns:a16="http://schemas.microsoft.com/office/drawing/2014/main" val="3469610457"/>
                    </a:ext>
                  </a:extLst>
                </a:gridCol>
              </a:tblGrid>
              <a:tr h="86776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Quarter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Revenue growth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Market share increase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Customer acquisition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432886"/>
                  </a:ext>
                </a:extLst>
              </a:tr>
              <a:tr h="65173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40625"/>
                  </a:ext>
                </a:extLst>
              </a:tr>
              <a:tr h="65173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393470"/>
                  </a:ext>
                </a:extLst>
              </a:tr>
              <a:tr h="65173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Q3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364400"/>
                  </a:ext>
                </a:extLst>
              </a:tr>
              <a:tr h="65173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Q4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2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5169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6BC04-D45B-4D5B-9546-CDF5EAACA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0E7228-D953-4029-B66D-451B76F5366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5DFB7C4-E441-4D4B-91C8-474B93BCB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403</Words>
  <Application>Microsoft Office PowerPoint</Application>
  <PresentationFormat>Widescreen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Courier New</vt:lpstr>
      <vt:lpstr>Wingdings 3</vt:lpstr>
      <vt:lpstr>Slice</vt:lpstr>
      <vt:lpstr>Q1 Budget Meeting </vt:lpstr>
      <vt:lpstr>Agenda</vt:lpstr>
      <vt:lpstr>Strategies  for Growth</vt:lpstr>
      <vt:lpstr>Current market analysis</vt:lpstr>
      <vt:lpstr>Market Expansion</vt:lpstr>
      <vt:lpstr>Product launch</vt:lpstr>
      <vt:lpstr>Marketing strategies</vt:lpstr>
      <vt:lpstr>Financial overview</vt:lpstr>
      <vt:lpstr>Quarterly targets</vt:lpstr>
      <vt:lpstr>Financial snapshot</vt:lpstr>
      <vt:lpstr>Innovative solutions</vt:lpstr>
      <vt:lpstr>Future initiatives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Budget Meeting </dc:title>
  <dc:creator/>
  <cp:lastModifiedBy>1</cp:lastModifiedBy>
  <cp:revision>3</cp:revision>
  <dcterms:created xsi:type="dcterms:W3CDTF">2024-04-12T09:36:48Z</dcterms:created>
  <dcterms:modified xsi:type="dcterms:W3CDTF">2024-04-12T09:47:48Z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